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93" r:id="rId7"/>
    <p:sldId id="276" r:id="rId8"/>
    <p:sldId id="277" r:id="rId9"/>
    <p:sldId id="288" r:id="rId10"/>
    <p:sldId id="287" r:id="rId11"/>
    <p:sldId id="278" r:id="rId12"/>
    <p:sldId id="286" r:id="rId13"/>
    <p:sldId id="280" r:id="rId14"/>
    <p:sldId id="279" r:id="rId15"/>
    <p:sldId id="281" r:id="rId16"/>
    <p:sldId id="295" r:id="rId17"/>
    <p:sldId id="294" r:id="rId18"/>
    <p:sldId id="282" r:id="rId19"/>
    <p:sldId id="311" r:id="rId20"/>
    <p:sldId id="312" r:id="rId21"/>
    <p:sldId id="283" r:id="rId22"/>
    <p:sldId id="285" r:id="rId23"/>
    <p:sldId id="310" r:id="rId24"/>
    <p:sldId id="290" r:id="rId25"/>
    <p:sldId id="291" r:id="rId26"/>
    <p:sldId id="284" r:id="rId27"/>
    <p:sldId id="297" r:id="rId28"/>
    <p:sldId id="296" r:id="rId29"/>
    <p:sldId id="298" r:id="rId30"/>
    <p:sldId id="299" r:id="rId31"/>
    <p:sldId id="304" r:id="rId32"/>
    <p:sldId id="305" r:id="rId33"/>
    <p:sldId id="301" r:id="rId34"/>
    <p:sldId id="314" r:id="rId35"/>
    <p:sldId id="313" r:id="rId36"/>
    <p:sldId id="302" r:id="rId37"/>
    <p:sldId id="315" r:id="rId38"/>
    <p:sldId id="303" r:id="rId39"/>
    <p:sldId id="306" r:id="rId40"/>
    <p:sldId id="309" r:id="rId41"/>
    <p:sldId id="307" r:id="rId42"/>
    <p:sldId id="300" r:id="rId43"/>
    <p:sldId id="308" r:id="rId44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70" d="100"/>
          <a:sy n="70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juhtslaidi alamtiitli laadi redigeerimiseks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3718-99A9-4D19-8EBD-E7B0274D13FE}" type="datetimeFigureOut">
              <a:rPr lang="et-EE" smtClean="0"/>
              <a:pPr/>
              <a:t>19.10.2015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0272-6622-4043-A304-A5DBCDC8423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3718-99A9-4D19-8EBD-E7B0274D13FE}" type="datetimeFigureOut">
              <a:rPr lang="et-EE" smtClean="0"/>
              <a:pPr/>
              <a:t>19.10.2015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0272-6622-4043-A304-A5DBCDC8423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3718-99A9-4D19-8EBD-E7B0274D13FE}" type="datetimeFigureOut">
              <a:rPr lang="et-EE" smtClean="0"/>
              <a:pPr/>
              <a:t>19.10.2015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0272-6622-4043-A304-A5DBCDC8423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3718-99A9-4D19-8EBD-E7B0274D13FE}" type="datetimeFigureOut">
              <a:rPr lang="et-EE" smtClean="0"/>
              <a:pPr/>
              <a:t>19.10.2015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0272-6622-4043-A304-A5DBCDC8423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3718-99A9-4D19-8EBD-E7B0274D13FE}" type="datetimeFigureOut">
              <a:rPr lang="et-EE" smtClean="0"/>
              <a:pPr/>
              <a:t>19.10.2015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0272-6622-4043-A304-A5DBCDC8423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3718-99A9-4D19-8EBD-E7B0274D13FE}" type="datetimeFigureOut">
              <a:rPr lang="et-EE" smtClean="0"/>
              <a:pPr/>
              <a:t>19.10.2015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0272-6622-4043-A304-A5DBCDC8423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3718-99A9-4D19-8EBD-E7B0274D13FE}" type="datetimeFigureOut">
              <a:rPr lang="et-EE" smtClean="0"/>
              <a:pPr/>
              <a:t>19.10.2015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0272-6622-4043-A304-A5DBCDC8423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3718-99A9-4D19-8EBD-E7B0274D13FE}" type="datetimeFigureOut">
              <a:rPr lang="et-EE" smtClean="0"/>
              <a:pPr/>
              <a:t>19.10.2015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0272-6622-4043-A304-A5DBCDC8423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3718-99A9-4D19-8EBD-E7B0274D13FE}" type="datetimeFigureOut">
              <a:rPr lang="et-EE" smtClean="0"/>
              <a:pPr/>
              <a:t>19.10.2015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0272-6622-4043-A304-A5DBCDC8423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3718-99A9-4D19-8EBD-E7B0274D13FE}" type="datetimeFigureOut">
              <a:rPr lang="et-EE" smtClean="0"/>
              <a:pPr/>
              <a:t>19.10.2015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0272-6622-4043-A304-A5DBCDC8423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3718-99A9-4D19-8EBD-E7B0274D13FE}" type="datetimeFigureOut">
              <a:rPr lang="et-EE" smtClean="0"/>
              <a:pPr/>
              <a:t>19.10.2015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0272-6622-4043-A304-A5DBCDC8423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dirty="0" smtClean="0"/>
              <a:t>Klõpsake juhtslaidi teksti laadide redigeerimiseks</a:t>
            </a:r>
          </a:p>
          <a:p>
            <a:pPr lvl="1"/>
            <a:r>
              <a:rPr lang="et-EE" dirty="0" smtClean="0"/>
              <a:t>Teine tase</a:t>
            </a:r>
          </a:p>
          <a:p>
            <a:pPr lvl="2"/>
            <a:r>
              <a:rPr lang="et-EE" dirty="0" smtClean="0"/>
              <a:t>Kolmas tase</a:t>
            </a:r>
          </a:p>
          <a:p>
            <a:pPr lvl="3"/>
            <a:r>
              <a:rPr lang="et-EE" dirty="0" smtClean="0"/>
              <a:t>Neljas tase</a:t>
            </a:r>
          </a:p>
          <a:p>
            <a:pPr lvl="4"/>
            <a:r>
              <a:rPr lang="et-EE" dirty="0" smtClean="0"/>
              <a:t>Viies tase</a:t>
            </a:r>
            <a:endParaRPr lang="et-EE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53718-99A9-4D19-8EBD-E7B0274D13FE}" type="datetimeFigureOut">
              <a:rPr lang="et-EE" smtClean="0"/>
              <a:pPr/>
              <a:t>19.10.2015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10272-6622-4043-A304-A5DBCDC8423D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403699"/>
          </a:xfrm>
        </p:spPr>
        <p:txBody>
          <a:bodyPr/>
          <a:lstStyle/>
          <a:p>
            <a:r>
              <a:rPr lang="et-EE" dirty="0" smtClean="0"/>
              <a:t>Ettevõtlik </a:t>
            </a:r>
            <a:r>
              <a:rPr lang="et-EE" dirty="0"/>
              <a:t>kool – kas muusikakallakuga kool?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872208"/>
          </a:xfrm>
        </p:spPr>
        <p:txBody>
          <a:bodyPr>
            <a:normAutofit fontScale="85000" lnSpcReduction="10000"/>
          </a:bodyPr>
          <a:lstStyle/>
          <a:p>
            <a:r>
              <a:rPr lang="et-EE" b="1" dirty="0" smtClean="0">
                <a:solidFill>
                  <a:schemeClr val="tx1"/>
                </a:solidFill>
              </a:rPr>
              <a:t>Silja </a:t>
            </a:r>
            <a:r>
              <a:rPr lang="et-EE" b="1" dirty="0" err="1" smtClean="0">
                <a:solidFill>
                  <a:schemeClr val="tx1"/>
                </a:solidFill>
              </a:rPr>
              <a:t>Otsar</a:t>
            </a:r>
            <a:endParaRPr lang="et-EE" b="1" dirty="0" smtClean="0">
              <a:solidFill>
                <a:schemeClr val="tx1"/>
              </a:solidFill>
            </a:endParaRPr>
          </a:p>
          <a:p>
            <a:r>
              <a:rPr lang="et-EE" dirty="0" smtClean="0">
                <a:solidFill>
                  <a:schemeClr val="tx1"/>
                </a:solidFill>
              </a:rPr>
              <a:t>Parksepa Keskkooli ja Võru Gümnaasiumi muusikaõpetaja ning koorijuht</a:t>
            </a:r>
          </a:p>
          <a:p>
            <a:r>
              <a:rPr lang="et-EE" dirty="0" smtClean="0">
                <a:solidFill>
                  <a:schemeClr val="tx1"/>
                </a:solidFill>
              </a:rPr>
              <a:t>Võrumaa metoodikapäev 20.oktoober 2015</a:t>
            </a:r>
            <a:endParaRPr lang="et-E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8167861" cy="612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Kehapilli õpituba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79512" y="1600200"/>
            <a:ext cx="9073008" cy="4525963"/>
          </a:xfrm>
        </p:spPr>
        <p:txBody>
          <a:bodyPr>
            <a:normAutofit/>
          </a:bodyPr>
          <a:lstStyle/>
          <a:p>
            <a:r>
              <a:rPr lang="et-EE" dirty="0"/>
              <a:t>18</a:t>
            </a:r>
            <a:r>
              <a:rPr lang="et-EE" dirty="0" smtClean="0"/>
              <a:t>. veebruaril 4</a:t>
            </a:r>
            <a:r>
              <a:rPr lang="et-EE" dirty="0"/>
              <a:t>.-8</a:t>
            </a:r>
            <a:r>
              <a:rPr lang="et-EE" dirty="0" smtClean="0"/>
              <a:t>. </a:t>
            </a:r>
            <a:r>
              <a:rPr lang="et-EE" dirty="0" smtClean="0"/>
              <a:t>klassile.</a:t>
            </a:r>
            <a:endParaRPr lang="et-EE" dirty="0" smtClean="0"/>
          </a:p>
          <a:p>
            <a:r>
              <a:rPr lang="et-EE" dirty="0" smtClean="0"/>
              <a:t> </a:t>
            </a:r>
            <a:r>
              <a:rPr lang="et-EE" dirty="0" err="1"/>
              <a:t>Kulno</a:t>
            </a:r>
            <a:r>
              <a:rPr lang="et-EE" dirty="0"/>
              <a:t> </a:t>
            </a:r>
            <a:r>
              <a:rPr lang="et-EE" dirty="0" err="1"/>
              <a:t>Malva</a:t>
            </a:r>
            <a:r>
              <a:rPr lang="et-EE" dirty="0"/>
              <a:t> ja Tõnis </a:t>
            </a:r>
            <a:r>
              <a:rPr lang="et-EE" dirty="0" err="1"/>
              <a:t>Kirsipu</a:t>
            </a:r>
            <a:r>
              <a:rPr lang="et-EE" dirty="0"/>
              <a:t> oma debüütalbumi „Hingerännakud“ baasil. </a:t>
            </a:r>
            <a:endParaRPr lang="et-EE" dirty="0" smtClean="0"/>
          </a:p>
          <a:p>
            <a:r>
              <a:rPr lang="et-EE" dirty="0" smtClean="0"/>
              <a:t>Regilaulul </a:t>
            </a:r>
            <a:r>
              <a:rPr lang="et-EE" dirty="0"/>
              <a:t>ja eesti rahvamuusikal põhinev </a:t>
            </a:r>
            <a:r>
              <a:rPr lang="et-EE" dirty="0" smtClean="0"/>
              <a:t>muusika. </a:t>
            </a:r>
          </a:p>
          <a:p>
            <a:r>
              <a:rPr lang="et-EE" dirty="0" smtClean="0"/>
              <a:t>Akordion </a:t>
            </a:r>
            <a:r>
              <a:rPr lang="et-EE" dirty="0"/>
              <a:t>koos laulu ja kehapilli-rütmiga </a:t>
            </a:r>
            <a:r>
              <a:rPr lang="et-EE" dirty="0" smtClean="0"/>
              <a:t> = väiksemat </a:t>
            </a:r>
            <a:r>
              <a:rPr lang="et-EE" dirty="0"/>
              <a:t>sorti </a:t>
            </a:r>
            <a:r>
              <a:rPr lang="et-EE" dirty="0" smtClean="0"/>
              <a:t>orkester. </a:t>
            </a:r>
            <a:endParaRPr lang="et-EE" dirty="0"/>
          </a:p>
        </p:txBody>
      </p:sp>
      <p:pic>
        <p:nvPicPr>
          <p:cNvPr id="4098" name="Picture 2" descr="http://www.malvakirsipu.com/wp-content/gallery/hingerannakud-kontserttuur/parkse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987" y="4387225"/>
            <a:ext cx="4392488" cy="247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8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Kehapilli õpituba - vurri mängimine</a:t>
            </a:r>
            <a:endParaRPr lang="et-EE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70" y="1600200"/>
            <a:ext cx="6031859" cy="4525963"/>
          </a:xfrm>
        </p:spPr>
      </p:pic>
    </p:spTree>
    <p:extLst>
      <p:ext uri="{BB962C8B-B14F-4D97-AF65-F5344CB8AC3E}">
        <p14:creationId xmlns:p14="http://schemas.microsoft.com/office/powerpoint/2010/main" val="94950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Eesti Vabariigi aastapäev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Esinesid koorid </a:t>
            </a:r>
            <a:r>
              <a:rPr lang="et-EE" dirty="0" smtClean="0"/>
              <a:t>ja poiss-solistid.</a:t>
            </a: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96952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8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Märts - poiste lauluvõistlus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t-EE" dirty="0" smtClean="0"/>
              <a:t>Võrumaa </a:t>
            </a:r>
            <a:r>
              <a:rPr lang="et-EE" dirty="0"/>
              <a:t>voorus </a:t>
            </a:r>
            <a:r>
              <a:rPr lang="et-EE" dirty="0" smtClean="0"/>
              <a:t>gümnaasiumiastmes </a:t>
            </a:r>
          </a:p>
          <a:p>
            <a:pPr lvl="1"/>
            <a:r>
              <a:rPr lang="et-EE" dirty="0" smtClean="0"/>
              <a:t>Markus </a:t>
            </a:r>
            <a:r>
              <a:rPr lang="et-EE" dirty="0" err="1"/>
              <a:t>Süüden</a:t>
            </a:r>
            <a:r>
              <a:rPr lang="et-EE" dirty="0"/>
              <a:t> </a:t>
            </a:r>
            <a:r>
              <a:rPr lang="et-EE" dirty="0" smtClean="0"/>
              <a:t>(12.a) – I koht, </a:t>
            </a:r>
          </a:p>
          <a:p>
            <a:pPr lvl="1"/>
            <a:r>
              <a:rPr lang="et-EE" dirty="0" smtClean="0"/>
              <a:t>Sander </a:t>
            </a:r>
            <a:r>
              <a:rPr lang="et-EE" dirty="0" err="1"/>
              <a:t>Soikka</a:t>
            </a:r>
            <a:r>
              <a:rPr lang="et-EE" dirty="0"/>
              <a:t> (11.b) </a:t>
            </a:r>
            <a:r>
              <a:rPr lang="et-EE" dirty="0" smtClean="0"/>
              <a:t>III koht. </a:t>
            </a:r>
          </a:p>
          <a:p>
            <a:r>
              <a:rPr lang="et-EE" dirty="0" smtClean="0"/>
              <a:t>Põhikooliastmes </a:t>
            </a:r>
          </a:p>
          <a:p>
            <a:pPr lvl="1"/>
            <a:r>
              <a:rPr lang="et-EE" dirty="0" err="1" smtClean="0"/>
              <a:t>Raido</a:t>
            </a:r>
            <a:r>
              <a:rPr lang="et-EE" dirty="0" smtClean="0"/>
              <a:t> </a:t>
            </a:r>
            <a:r>
              <a:rPr lang="et-EE" dirty="0" err="1"/>
              <a:t>Zopp</a:t>
            </a:r>
            <a:r>
              <a:rPr lang="et-EE" dirty="0"/>
              <a:t> (</a:t>
            </a:r>
            <a:r>
              <a:rPr lang="et-EE" dirty="0" smtClean="0"/>
              <a:t>9.kl)  </a:t>
            </a:r>
            <a:r>
              <a:rPr lang="et-EE" dirty="0"/>
              <a:t>II </a:t>
            </a:r>
            <a:r>
              <a:rPr lang="et-EE" dirty="0" smtClean="0"/>
              <a:t>koht,</a:t>
            </a:r>
          </a:p>
          <a:p>
            <a:pPr lvl="1"/>
            <a:r>
              <a:rPr lang="et-EE" dirty="0" smtClean="0"/>
              <a:t>Hendrik </a:t>
            </a:r>
            <a:r>
              <a:rPr lang="et-EE" dirty="0" err="1" smtClean="0"/>
              <a:t>Andrejev</a:t>
            </a:r>
            <a:r>
              <a:rPr lang="et-EE" dirty="0" smtClean="0"/>
              <a:t> (4.kl) III koht.</a:t>
            </a:r>
          </a:p>
          <a:p>
            <a:r>
              <a:rPr lang="et-EE" dirty="0" smtClean="0"/>
              <a:t>Viljandis regioonivoorus: 4 lauljat Parksepast.</a:t>
            </a:r>
          </a:p>
          <a:p>
            <a:r>
              <a:rPr lang="et-EE" dirty="0" smtClean="0"/>
              <a:t>Esinesid ka </a:t>
            </a:r>
            <a:r>
              <a:rPr lang="et-EE" dirty="0"/>
              <a:t>Risto </a:t>
            </a:r>
            <a:r>
              <a:rPr lang="et-EE" dirty="0" err="1"/>
              <a:t>Zopp</a:t>
            </a:r>
            <a:r>
              <a:rPr lang="et-EE" dirty="0"/>
              <a:t>, Oliver-Sander Luik, Kaspar </a:t>
            </a:r>
            <a:r>
              <a:rPr lang="et-EE" dirty="0" err="1" smtClean="0"/>
              <a:t>Kõlli</a:t>
            </a:r>
            <a:r>
              <a:rPr lang="et-EE" dirty="0" smtClean="0"/>
              <a:t>, Vahur </a:t>
            </a:r>
            <a:r>
              <a:rPr lang="et-EE" dirty="0" err="1"/>
              <a:t>Solovjov</a:t>
            </a:r>
            <a:r>
              <a:rPr lang="et-EE" dirty="0"/>
              <a:t>, </a:t>
            </a:r>
            <a:r>
              <a:rPr lang="et-EE" dirty="0" err="1" smtClean="0"/>
              <a:t>Bert</a:t>
            </a:r>
            <a:r>
              <a:rPr lang="et-EE" dirty="0" smtClean="0"/>
              <a:t> </a:t>
            </a:r>
            <a:r>
              <a:rPr lang="et-EE" dirty="0" err="1" smtClean="0"/>
              <a:t>Piigli</a:t>
            </a:r>
            <a:r>
              <a:rPr lang="et-EE" dirty="0" smtClean="0"/>
              <a:t>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927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Märts - emakeelepäev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13.märtsil </a:t>
            </a:r>
            <a:r>
              <a:rPr lang="et-EE" b="1" dirty="0"/>
              <a:t>e</a:t>
            </a:r>
            <a:r>
              <a:rPr lang="et-EE" b="1" dirty="0" smtClean="0"/>
              <a:t>makeelepäeva</a:t>
            </a:r>
            <a:r>
              <a:rPr lang="et-EE" dirty="0" smtClean="0"/>
              <a:t> </a:t>
            </a:r>
            <a:r>
              <a:rPr lang="et-EE" dirty="0" smtClean="0"/>
              <a:t>kontsert </a:t>
            </a:r>
            <a:endParaRPr lang="et-EE" dirty="0" smtClean="0"/>
          </a:p>
          <a:p>
            <a:r>
              <a:rPr lang="et-EE" dirty="0" smtClean="0"/>
              <a:t>tuntud </a:t>
            </a:r>
            <a:r>
              <a:rPr lang="et-EE" dirty="0"/>
              <a:t>lauludele tehtud uued sõnad olid kuidagi seotud eesti keele teemaga. </a:t>
            </a:r>
            <a:endParaRPr lang="et-EE" dirty="0" smtClean="0"/>
          </a:p>
          <a:p>
            <a:r>
              <a:rPr lang="et-EE" dirty="0" smtClean="0"/>
              <a:t>Lauldi </a:t>
            </a:r>
            <a:r>
              <a:rPr lang="et-EE" dirty="0"/>
              <a:t>käänetest, kirjavahemärkidest, kirjandikirjutamisest jne. </a:t>
            </a:r>
            <a:endParaRPr lang="et-EE" dirty="0" smtClean="0"/>
          </a:p>
          <a:p>
            <a:r>
              <a:rPr lang="et-EE" dirty="0" smtClean="0"/>
              <a:t>Esinesid </a:t>
            </a:r>
            <a:r>
              <a:rPr lang="et-EE" dirty="0"/>
              <a:t>kõik </a:t>
            </a:r>
            <a:r>
              <a:rPr lang="et-EE" dirty="0" smtClean="0"/>
              <a:t>klassid. </a:t>
            </a:r>
          </a:p>
          <a:p>
            <a:r>
              <a:rPr lang="et-EE" dirty="0"/>
              <a:t>N</a:t>
            </a:r>
            <a:r>
              <a:rPr lang="et-EE" dirty="0" smtClean="0"/>
              <a:t>alja </a:t>
            </a:r>
            <a:r>
              <a:rPr lang="et-EE" dirty="0"/>
              <a:t>sai rohkem kui tavalisel kontserdil.</a:t>
            </a:r>
          </a:p>
        </p:txBody>
      </p:sp>
    </p:spTree>
    <p:extLst>
      <p:ext uri="{BB962C8B-B14F-4D97-AF65-F5344CB8AC3E}">
        <p14:creationId xmlns:p14="http://schemas.microsoft.com/office/powerpoint/2010/main" val="32119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Emakeelepäeva kontsert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7170" name="Picture 2" descr="http://2.bp.blogspot.com/-Npbv2Sv873M/VQ6f3e2P_dI/AAAAAAAAEdA/jwK4cXj7OJw/s1600/IMGP37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34" y="1268760"/>
            <a:ext cx="5426732" cy="545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07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3.bp.blogspot.com/-NwenwFKyPv8/VQ6bKTUWAtI/AAAAAAAAEck/Mbfo4jog9kA/s1600/IMGP3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9435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03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Aprill – muusikalide kontsert Kandles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4925144"/>
          </a:xfrm>
        </p:spPr>
        <p:txBody>
          <a:bodyPr>
            <a:normAutofit fontScale="92500"/>
          </a:bodyPr>
          <a:lstStyle/>
          <a:p>
            <a:r>
              <a:rPr lang="et-EE" dirty="0" smtClean="0"/>
              <a:t>koostöös VKG kooridega, NAK Kannel ja SEK </a:t>
            </a:r>
            <a:r>
              <a:rPr lang="et-EE" dirty="0" err="1" smtClean="0"/>
              <a:t>Hilaro</a:t>
            </a:r>
            <a:r>
              <a:rPr lang="et-EE" dirty="0" smtClean="0"/>
              <a:t>.</a:t>
            </a:r>
          </a:p>
          <a:p>
            <a:r>
              <a:rPr lang="et-EE" dirty="0" smtClean="0"/>
              <a:t>LAK – Mamma Mia</a:t>
            </a:r>
          </a:p>
          <a:p>
            <a:r>
              <a:rPr lang="et-EE" dirty="0" smtClean="0"/>
              <a:t>SEK – Hüljatud ja Ooperifantoom</a:t>
            </a:r>
          </a:p>
          <a:p>
            <a:r>
              <a:rPr lang="et-EE" dirty="0" smtClean="0"/>
              <a:t>Solistid: Eva-Liisa </a:t>
            </a:r>
            <a:r>
              <a:rPr lang="et-EE" dirty="0" err="1"/>
              <a:t>Andrejev</a:t>
            </a:r>
            <a:r>
              <a:rPr lang="et-EE" dirty="0"/>
              <a:t>, </a:t>
            </a:r>
            <a:r>
              <a:rPr lang="et-EE" dirty="0" err="1"/>
              <a:t>Hellika</a:t>
            </a:r>
            <a:r>
              <a:rPr lang="et-EE" dirty="0"/>
              <a:t> </a:t>
            </a:r>
            <a:r>
              <a:rPr lang="et-EE" dirty="0" err="1"/>
              <a:t>Otsar</a:t>
            </a:r>
            <a:r>
              <a:rPr lang="et-EE" dirty="0"/>
              <a:t>, </a:t>
            </a:r>
            <a:r>
              <a:rPr lang="et-EE" dirty="0" err="1"/>
              <a:t>Raido</a:t>
            </a:r>
            <a:r>
              <a:rPr lang="et-EE" dirty="0"/>
              <a:t> </a:t>
            </a:r>
            <a:r>
              <a:rPr lang="et-EE" dirty="0" err="1"/>
              <a:t>Zopp</a:t>
            </a:r>
            <a:r>
              <a:rPr lang="et-EE" dirty="0"/>
              <a:t>, Vahur </a:t>
            </a:r>
            <a:r>
              <a:rPr lang="et-EE" dirty="0" err="1"/>
              <a:t>Solovjov</a:t>
            </a:r>
            <a:r>
              <a:rPr lang="et-EE" dirty="0"/>
              <a:t>, Sander </a:t>
            </a:r>
            <a:r>
              <a:rPr lang="et-EE" dirty="0" err="1"/>
              <a:t>Soikka</a:t>
            </a:r>
            <a:r>
              <a:rPr lang="et-EE" dirty="0"/>
              <a:t> ja Marie </a:t>
            </a:r>
            <a:r>
              <a:rPr lang="et-EE" dirty="0" err="1"/>
              <a:t>Tulik</a:t>
            </a:r>
            <a:r>
              <a:rPr lang="et-EE" dirty="0"/>
              <a:t>. </a:t>
            </a:r>
            <a:endParaRPr lang="et-EE" dirty="0" smtClean="0"/>
          </a:p>
          <a:p>
            <a:r>
              <a:rPr lang="et-EE" dirty="0"/>
              <a:t>S</a:t>
            </a:r>
            <a:r>
              <a:rPr lang="et-EE" dirty="0" smtClean="0"/>
              <a:t>ügisest </a:t>
            </a:r>
            <a:r>
              <a:rPr lang="et-EE" dirty="0"/>
              <a:t>peale nädalavahetustel </a:t>
            </a:r>
            <a:r>
              <a:rPr lang="et-EE" dirty="0" smtClean="0"/>
              <a:t>ühised laululaagrid.</a:t>
            </a:r>
            <a:endParaRPr lang="et-EE" dirty="0" smtClean="0"/>
          </a:p>
          <a:p>
            <a:r>
              <a:rPr lang="et-EE" dirty="0"/>
              <a:t>K</a:t>
            </a:r>
            <a:r>
              <a:rPr lang="et-EE" dirty="0" smtClean="0"/>
              <a:t>ooride liikumised - Andre </a:t>
            </a:r>
            <a:r>
              <a:rPr lang="et-EE" dirty="0"/>
              <a:t>Laine.</a:t>
            </a:r>
          </a:p>
        </p:txBody>
      </p:sp>
    </p:spTree>
    <p:extLst>
      <p:ext uri="{BB962C8B-B14F-4D97-AF65-F5344CB8AC3E}">
        <p14:creationId xmlns:p14="http://schemas.microsoft.com/office/powerpoint/2010/main" val="62183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hilaro.ee/wordpress/wp-content/uploads/2015/04/kontsert_lasteko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8740"/>
            <a:ext cx="9020047" cy="601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2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Karl August Hermann: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b="1" i="1" dirty="0"/>
              <a:t>„Laul ja mäng peavad meid aitama head meeleolu hoida ja tegema elu elatavaks. </a:t>
            </a:r>
            <a:endParaRPr lang="et-EE" b="1" i="1" dirty="0" smtClean="0"/>
          </a:p>
          <a:p>
            <a:r>
              <a:rPr lang="et-EE" b="1" i="1" dirty="0" smtClean="0"/>
              <a:t>Kus </a:t>
            </a:r>
            <a:r>
              <a:rPr lang="et-EE" b="1" i="1" dirty="0"/>
              <a:t>lauldakse, sinna istu maha, ei kurjad inimesed laulda taha</a:t>
            </a:r>
            <a:r>
              <a:rPr lang="et-EE" b="1" i="1" dirty="0" smtClean="0"/>
              <a:t>.“</a:t>
            </a:r>
            <a:endParaRPr lang="et-EE" dirty="0"/>
          </a:p>
          <a:p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1026" name="Picture 2" descr="http://www.koolielu.edu.ee/lgmuusika/herma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1485" y="1417638"/>
            <a:ext cx="3258362" cy="4589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hilaro.ee/wordpress/wp-content/uploads/2015/04/kontsert_noorteko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0095"/>
            <a:ext cx="9144000" cy="609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3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content-mia1-1.xx.fbcdn.net/hphotos-xfa1/v/t1.0-9/s720x720/1623398_10153359481044050_2307417297483875359_n.jpg?oh=7168c5a223bf677b5237ed11890b2d5c&amp;oe=5685DE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" y="1241376"/>
            <a:ext cx="919083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78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Aprill - pillipidu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r>
              <a:rPr lang="et-EE" dirty="0" err="1" smtClean="0"/>
              <a:t>Klassidevahelisel</a:t>
            </a:r>
            <a:r>
              <a:rPr lang="et-EE" dirty="0" smtClean="0"/>
              <a:t> pillipeol</a:t>
            </a:r>
            <a:r>
              <a:rPr lang="et-EE" b="1" dirty="0" smtClean="0"/>
              <a:t> </a:t>
            </a:r>
            <a:r>
              <a:rPr lang="et-EE" dirty="0" smtClean="0"/>
              <a:t>esinesid kõik klassid.</a:t>
            </a:r>
          </a:p>
          <a:p>
            <a:r>
              <a:rPr lang="et-EE" b="1" dirty="0"/>
              <a:t>Pillipeo</a:t>
            </a:r>
            <a:r>
              <a:rPr lang="et-EE" dirty="0"/>
              <a:t> kõige kummalisemad kooslused olid </a:t>
            </a:r>
          </a:p>
          <a:p>
            <a:pPr lvl="1"/>
            <a:r>
              <a:rPr lang="et-EE" dirty="0"/>
              <a:t>kööginõude orkester, </a:t>
            </a:r>
          </a:p>
          <a:p>
            <a:pPr lvl="1"/>
            <a:r>
              <a:rPr lang="et-EE" dirty="0"/>
              <a:t>kunstitunnis valmistatud kolapillide ansambel, </a:t>
            </a:r>
          </a:p>
          <a:p>
            <a:pPr lvl="1"/>
            <a:r>
              <a:rPr lang="et-EE" dirty="0" smtClean="0"/>
              <a:t>Pudelibänd „BPB</a:t>
            </a:r>
            <a:r>
              <a:rPr lang="et-EE" dirty="0"/>
              <a:t>“ (Bioloogide Puhumise Bänd</a:t>
            </a:r>
            <a:r>
              <a:rPr lang="et-EE" dirty="0" smtClean="0"/>
              <a:t>).</a:t>
            </a:r>
            <a:endParaRPr lang="et-EE" dirty="0"/>
          </a:p>
          <a:p>
            <a:pPr lvl="1"/>
            <a:r>
              <a:rPr lang="et-EE" dirty="0"/>
              <a:t>John </a:t>
            </a:r>
            <a:r>
              <a:rPr lang="et-EE" dirty="0" err="1"/>
              <a:t>Cage’i</a:t>
            </a:r>
            <a:r>
              <a:rPr lang="et-EE" dirty="0"/>
              <a:t> pala „4.33“ </a:t>
            </a:r>
            <a:r>
              <a:rPr lang="et-EE" dirty="0" smtClean="0"/>
              <a:t>- ilma </a:t>
            </a:r>
            <a:r>
              <a:rPr lang="et-EE" dirty="0"/>
              <a:t>ühegi helita. </a:t>
            </a:r>
            <a:endParaRPr lang="et-EE" dirty="0" smtClean="0"/>
          </a:p>
          <a:p>
            <a:pPr lvl="1"/>
            <a:r>
              <a:rPr lang="et-EE" dirty="0" smtClean="0"/>
              <a:t>Mozarti „Väikese </a:t>
            </a:r>
            <a:r>
              <a:rPr lang="et-EE" dirty="0" err="1" smtClean="0"/>
              <a:t>öömuusika</a:t>
            </a:r>
            <a:r>
              <a:rPr lang="et-EE" dirty="0" smtClean="0"/>
              <a:t>“ koputajad.</a:t>
            </a:r>
            <a:endParaRPr lang="et-EE" dirty="0"/>
          </a:p>
          <a:p>
            <a:r>
              <a:rPr lang="et-EE" dirty="0"/>
              <a:t>Muidugi mängiti pillipeol ka hulgaliselt pärispille viiulitest kellamänguni</a:t>
            </a:r>
            <a:r>
              <a:rPr lang="et-EE" dirty="0" smtClean="0"/>
              <a:t>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8421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Bioloogide puhumise bänd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694372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274638"/>
            <a:ext cx="8686800" cy="6394722"/>
          </a:xfrm>
        </p:spPr>
        <p:txBody>
          <a:bodyPr>
            <a:normAutofit/>
          </a:bodyPr>
          <a:lstStyle/>
          <a:p>
            <a:r>
              <a:rPr lang="et-EE" dirty="0" smtClean="0"/>
              <a:t>3.klassis </a:t>
            </a:r>
            <a:r>
              <a:rPr lang="et-EE" dirty="0"/>
              <a:t>moodustati </a:t>
            </a:r>
            <a:r>
              <a:rPr lang="et-EE" b="1" dirty="0"/>
              <a:t>puhkpilliorkester </a:t>
            </a:r>
          </a:p>
          <a:p>
            <a:pPr lvl="1"/>
            <a:r>
              <a:rPr lang="et-EE" dirty="0"/>
              <a:t>klassijuhataja Ülle </a:t>
            </a:r>
            <a:r>
              <a:rPr lang="et-EE" dirty="0" err="1"/>
              <a:t>Noppeli</a:t>
            </a:r>
            <a:r>
              <a:rPr lang="et-EE" dirty="0"/>
              <a:t> eestvedamisel,</a:t>
            </a:r>
          </a:p>
          <a:p>
            <a:pPr lvl="1"/>
            <a:r>
              <a:rPr lang="et-EE" dirty="0"/>
              <a:t>orkestrijuhi Väino </a:t>
            </a:r>
            <a:r>
              <a:rPr lang="et-EE" dirty="0" err="1"/>
              <a:t>Repil</a:t>
            </a:r>
            <a:r>
              <a:rPr lang="et-EE" dirty="0"/>
              <a:t> juhendamisel ja </a:t>
            </a:r>
          </a:p>
          <a:p>
            <a:pPr lvl="1"/>
            <a:r>
              <a:rPr lang="et-EE" dirty="0"/>
              <a:t>lapsevanemate toetusel. </a:t>
            </a:r>
          </a:p>
          <a:p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9" y="2449600"/>
            <a:ext cx="7905321" cy="44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Kooli bänd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t-EE" dirty="0" smtClean="0"/>
              <a:t>Poiste </a:t>
            </a:r>
            <a:r>
              <a:rPr lang="et-EE" dirty="0"/>
              <a:t>10.-11. klassi </a:t>
            </a:r>
            <a:r>
              <a:rPr lang="et-EE" b="1" dirty="0" smtClean="0"/>
              <a:t>rockansambel </a:t>
            </a:r>
            <a:r>
              <a:rPr lang="et-EE" dirty="0" smtClean="0"/>
              <a:t>sai jaanuaris </a:t>
            </a:r>
          </a:p>
          <a:p>
            <a:r>
              <a:rPr lang="et-EE" dirty="0" smtClean="0"/>
              <a:t>trummikomplekti, </a:t>
            </a:r>
            <a:r>
              <a:rPr lang="et-EE" dirty="0"/>
              <a:t>kitarrid </a:t>
            </a:r>
            <a:r>
              <a:rPr lang="et-EE" dirty="0" smtClean="0"/>
              <a:t>(bass ja soolokitarr) ning võimenduse. </a:t>
            </a:r>
          </a:p>
          <a:p>
            <a:r>
              <a:rPr lang="et-EE" dirty="0" err="1" smtClean="0"/>
              <a:t>Ülekooliline</a:t>
            </a:r>
            <a:r>
              <a:rPr lang="et-EE" dirty="0" smtClean="0"/>
              <a:t> </a:t>
            </a:r>
            <a:r>
              <a:rPr lang="et-EE" dirty="0"/>
              <a:t>konkurss b</a:t>
            </a:r>
            <a:r>
              <a:rPr lang="et-EE" dirty="0" smtClean="0"/>
              <a:t>ändile </a:t>
            </a:r>
            <a:r>
              <a:rPr lang="et-EE" dirty="0"/>
              <a:t>solisti </a:t>
            </a:r>
            <a:r>
              <a:rPr lang="et-EE" dirty="0" smtClean="0"/>
              <a:t>leidmiseks.</a:t>
            </a:r>
          </a:p>
          <a:p>
            <a:r>
              <a:rPr lang="et-EE" dirty="0" smtClean="0"/>
              <a:t>Korduvalt esinenud erinevatel üritustel.</a:t>
            </a:r>
          </a:p>
          <a:p>
            <a:r>
              <a:rPr lang="et-EE" dirty="0" smtClean="0"/>
              <a:t>11.klassi poiste loovtöö – bändi kontsert ja ka omaloomingu esitamine.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077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Võrumaa koolimuusikapäev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Maakondlikul </a:t>
            </a:r>
            <a:r>
              <a:rPr lang="et-EE" b="1" dirty="0"/>
              <a:t>koolimuusikapäeval</a:t>
            </a:r>
            <a:r>
              <a:rPr lang="et-EE" dirty="0"/>
              <a:t> Antslas 17.aprillil </a:t>
            </a:r>
            <a:r>
              <a:rPr lang="et-EE" dirty="0" smtClean="0"/>
              <a:t>esindasid </a:t>
            </a:r>
            <a:r>
              <a:rPr lang="et-EE" dirty="0"/>
              <a:t>Parksepa kooli </a:t>
            </a:r>
            <a:endParaRPr lang="et-EE" dirty="0" smtClean="0"/>
          </a:p>
          <a:p>
            <a:pPr lvl="1"/>
            <a:r>
              <a:rPr lang="et-EE" dirty="0" smtClean="0"/>
              <a:t>3.klassi puhkpilliorkester,</a:t>
            </a:r>
            <a:endParaRPr lang="et-EE" dirty="0"/>
          </a:p>
          <a:p>
            <a:pPr lvl="1"/>
            <a:r>
              <a:rPr lang="et-EE" dirty="0" err="1" smtClean="0"/>
              <a:t>lastekoor</a:t>
            </a:r>
            <a:r>
              <a:rPr lang="et-EE" dirty="0" smtClean="0"/>
              <a:t> </a:t>
            </a:r>
            <a:r>
              <a:rPr lang="et-EE" dirty="0"/>
              <a:t>ja solistid oma </a:t>
            </a:r>
            <a:r>
              <a:rPr lang="et-EE" dirty="0" smtClean="0"/>
              <a:t>muusikali-kavaga</a:t>
            </a:r>
            <a:r>
              <a:rPr lang="et-EE" dirty="0" smtClean="0"/>
              <a:t>.</a:t>
            </a:r>
            <a:endParaRPr lang="et-EE" dirty="0"/>
          </a:p>
        </p:txBody>
      </p:sp>
      <p:pic>
        <p:nvPicPr>
          <p:cNvPr id="11266" name="Picture 2" descr="https://fbcdn-photos-c-a.akamaihd.net/hphotos-ak-xfa1/v/t1.0-0/p261x260/13379_10153356275334050_205853577451777823_n.jpg?oh=36e84b55349251bae2696a5124359791&amp;oe=568643BC&amp;__gda__=1456621087_14c10e7becba2f30be6a0c083b09f8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77072"/>
            <a:ext cx="44767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4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Mai - kontserdid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b="1" dirty="0"/>
              <a:t>Kevadkontserdil</a:t>
            </a:r>
            <a:r>
              <a:rPr lang="et-EE" dirty="0"/>
              <a:t> </a:t>
            </a:r>
            <a:r>
              <a:rPr lang="et-EE" dirty="0" err="1"/>
              <a:t>emadepäeva</a:t>
            </a:r>
            <a:r>
              <a:rPr lang="et-EE" dirty="0"/>
              <a:t> paiku </a:t>
            </a:r>
            <a:r>
              <a:rPr lang="et-EE" dirty="0" smtClean="0"/>
              <a:t>- esinesid </a:t>
            </a:r>
            <a:r>
              <a:rPr lang="et-EE" dirty="0"/>
              <a:t>traditsiooniliselt kõik kollektiivid. </a:t>
            </a:r>
          </a:p>
          <a:p>
            <a:r>
              <a:rPr lang="et-EE" dirty="0" smtClean="0"/>
              <a:t>Kooli </a:t>
            </a:r>
            <a:r>
              <a:rPr lang="et-EE" dirty="0"/>
              <a:t>laste- ja </a:t>
            </a:r>
            <a:r>
              <a:rPr lang="et-EE" dirty="0" err="1"/>
              <a:t>segakoori</a:t>
            </a:r>
            <a:r>
              <a:rPr lang="et-EE" dirty="0"/>
              <a:t> </a:t>
            </a:r>
            <a:r>
              <a:rPr lang="et-EE" b="1" dirty="0"/>
              <a:t>ühine kontsert</a:t>
            </a:r>
            <a:r>
              <a:rPr lang="et-EE" dirty="0"/>
              <a:t> </a:t>
            </a:r>
            <a:r>
              <a:rPr lang="et-EE" dirty="0" smtClean="0"/>
              <a:t>koos </a:t>
            </a:r>
            <a:r>
              <a:rPr lang="et-EE" dirty="0"/>
              <a:t>Kadrioru Saksa Gümnaasiumi kooridega </a:t>
            </a:r>
            <a:r>
              <a:rPr lang="et-EE" dirty="0" smtClean="0"/>
              <a:t>Tallinnast.  </a:t>
            </a:r>
          </a:p>
          <a:p>
            <a:r>
              <a:rPr lang="et-EE" b="1" dirty="0"/>
              <a:t>Klassikalise muusika kontserdil</a:t>
            </a:r>
            <a:r>
              <a:rPr lang="et-EE" dirty="0"/>
              <a:t> </a:t>
            </a:r>
            <a:r>
              <a:rPr lang="et-EE" dirty="0" smtClean="0"/>
              <a:t>tutvustati Võru </a:t>
            </a:r>
            <a:r>
              <a:rPr lang="et-EE" dirty="0"/>
              <a:t>Muusikakoolis õpetatavaid pille. Esinesid Parksepa kooli </a:t>
            </a:r>
            <a:r>
              <a:rPr lang="et-EE" dirty="0" smtClean="0"/>
              <a:t>noored. 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13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3.klassi kontsert </a:t>
            </a:r>
            <a:r>
              <a:rPr lang="et-EE" dirty="0" err="1" smtClean="0"/>
              <a:t>Väimela</a:t>
            </a:r>
            <a:r>
              <a:rPr lang="et-EE" dirty="0" smtClean="0"/>
              <a:t> lasteaias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21. mail esinesid </a:t>
            </a:r>
            <a:r>
              <a:rPr lang="et-EE" dirty="0" err="1" smtClean="0"/>
              <a:t>Väimelas</a:t>
            </a:r>
            <a:r>
              <a:rPr lang="et-EE" dirty="0" smtClean="0"/>
              <a:t> </a:t>
            </a:r>
          </a:p>
          <a:p>
            <a:pPr lvl="1"/>
            <a:r>
              <a:rPr lang="et-EE" dirty="0" smtClean="0"/>
              <a:t>klassi </a:t>
            </a:r>
            <a:r>
              <a:rPr lang="et-EE" dirty="0"/>
              <a:t>puhkpilliorkester „</a:t>
            </a:r>
            <a:r>
              <a:rPr lang="et-EE" dirty="0" err="1"/>
              <a:t>Drum</a:t>
            </a:r>
            <a:r>
              <a:rPr lang="et-EE" dirty="0"/>
              <a:t> and brass“, </a:t>
            </a:r>
            <a:endParaRPr lang="et-EE" dirty="0" smtClean="0"/>
          </a:p>
          <a:p>
            <a:pPr lvl="1"/>
            <a:r>
              <a:rPr lang="et-EE" dirty="0" smtClean="0"/>
              <a:t>tüdrukute </a:t>
            </a:r>
            <a:r>
              <a:rPr lang="et-EE" dirty="0"/>
              <a:t>ja poiste ansamblid, </a:t>
            </a:r>
            <a:endParaRPr lang="et-EE" dirty="0" smtClean="0"/>
          </a:p>
          <a:p>
            <a:pPr lvl="1"/>
            <a:r>
              <a:rPr lang="et-EE" dirty="0" smtClean="0"/>
              <a:t>trompetil </a:t>
            </a:r>
            <a:r>
              <a:rPr lang="et-EE" dirty="0"/>
              <a:t>soleerisid Markus </a:t>
            </a:r>
            <a:r>
              <a:rPr lang="et-EE" dirty="0" err="1"/>
              <a:t>Soidla</a:t>
            </a:r>
            <a:r>
              <a:rPr lang="et-EE" dirty="0"/>
              <a:t> ja metsasarvel Daniel Paju. </a:t>
            </a:r>
            <a:endParaRPr lang="et-EE" dirty="0" smtClean="0"/>
          </a:p>
          <a:p>
            <a:r>
              <a:rPr lang="et-EE" dirty="0" smtClean="0"/>
              <a:t>Koos mängiti laulumänge</a:t>
            </a:r>
            <a:r>
              <a:rPr lang="et-EE" dirty="0"/>
              <a:t>, tutvustati </a:t>
            </a:r>
            <a:r>
              <a:rPr lang="et-EE" dirty="0" smtClean="0"/>
              <a:t>erinevaid </a:t>
            </a:r>
            <a:r>
              <a:rPr lang="et-EE" dirty="0"/>
              <a:t>pille. </a:t>
            </a:r>
            <a:endParaRPr lang="et-EE" dirty="0" smtClean="0"/>
          </a:p>
        </p:txBody>
      </p:sp>
    </p:spTree>
    <p:extLst>
      <p:ext uri="{BB962C8B-B14F-4D97-AF65-F5344CB8AC3E}">
        <p14:creationId xmlns:p14="http://schemas.microsoft.com/office/powerpoint/2010/main" val="1643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Juuni  - </a:t>
            </a:r>
            <a:r>
              <a:rPr lang="et-EE" dirty="0" smtClean="0"/>
              <a:t>laulupeod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Võrumaa </a:t>
            </a:r>
            <a:r>
              <a:rPr lang="et-EE" b="1" dirty="0"/>
              <a:t>laulu- ja tantsupeol</a:t>
            </a:r>
            <a:r>
              <a:rPr lang="et-EE" dirty="0"/>
              <a:t> </a:t>
            </a:r>
            <a:r>
              <a:rPr lang="et-EE" dirty="0" err="1" smtClean="0"/>
              <a:t>Kubijal</a:t>
            </a:r>
            <a:r>
              <a:rPr lang="et-EE" dirty="0" smtClean="0"/>
              <a:t> </a:t>
            </a:r>
          </a:p>
          <a:p>
            <a:pPr lvl="1"/>
            <a:r>
              <a:rPr lang="et-EE" dirty="0"/>
              <a:t>o</a:t>
            </a:r>
            <a:r>
              <a:rPr lang="et-EE" dirty="0" smtClean="0"/>
              <a:t>salesid kõik </a:t>
            </a:r>
            <a:r>
              <a:rPr lang="et-EE" dirty="0"/>
              <a:t>kooli </a:t>
            </a:r>
            <a:r>
              <a:rPr lang="et-EE" dirty="0" smtClean="0"/>
              <a:t>koorid, </a:t>
            </a:r>
          </a:p>
          <a:p>
            <a:pPr lvl="1"/>
            <a:r>
              <a:rPr lang="et-EE" dirty="0" smtClean="0"/>
              <a:t>Võru </a:t>
            </a:r>
            <a:r>
              <a:rPr lang="et-EE" dirty="0"/>
              <a:t>autorite </a:t>
            </a:r>
            <a:r>
              <a:rPr lang="et-EE" dirty="0" smtClean="0"/>
              <a:t>looming, </a:t>
            </a:r>
            <a:r>
              <a:rPr lang="et-EE" dirty="0"/>
              <a:t>ka </a:t>
            </a:r>
            <a:r>
              <a:rPr lang="et-EE" dirty="0" smtClean="0"/>
              <a:t>Parksepa </a:t>
            </a:r>
            <a:r>
              <a:rPr lang="et-EE" dirty="0"/>
              <a:t>kooli vilistlase Andres Määri laul „Muusika meid ühte seob“. </a:t>
            </a:r>
            <a:endParaRPr lang="et-EE" dirty="0" smtClean="0"/>
          </a:p>
          <a:p>
            <a:r>
              <a:rPr lang="et-EE" b="1" dirty="0" err="1"/>
              <a:t>Popkooripeol</a:t>
            </a:r>
            <a:r>
              <a:rPr lang="et-EE" dirty="0"/>
              <a:t> Tartu </a:t>
            </a:r>
            <a:r>
              <a:rPr lang="et-EE" dirty="0" smtClean="0"/>
              <a:t>lauluväljakul rokkis ka bussitäis Parksepa lauljaid.</a:t>
            </a:r>
            <a:endParaRPr lang="et-EE" dirty="0"/>
          </a:p>
        </p:txBody>
      </p:sp>
      <p:pic>
        <p:nvPicPr>
          <p:cNvPr id="8194" name="Picture 2" descr="https://lh3.googleusercontent.com/zS7XrHNEbx2dGwleWwfqmHVvHm7wUmR1Q0l1Lx_w-6EhNyfXENs6a_vry2bpq2xbOdQb6XM_AI-hQsCP-6NdYNvemECxDGZ0q663BZxPJnkeclM10okHdLFBKaYU-D8YQzou6EjvxgZroYO6eJj8oABMGllJNK5k3kXj9M7Oe6JSrq5SFNcHSrXbuYA3XfPacZ1PJxOoO2W4zAsF84wxf_Jeo7Uep4xDLKevtlHrS4NQpvM6kpLIzPI6AwYjgdfMpM_UeAi_UHhPAo9QI4hua0ulfrgAMhplJ_Th9y4Q1cFPv2CsIkoMABnBPY0tPaXQEKNARNPFlUJeggldshTmO1nsVhiWddVJOVux2QKYz2xw4wtg69AvDjVP80Kj8w7VHlrgUTGIYGfgqIGjqgq68gmnQbyukpj7KCPB4UefjZ1dirQGliL8eSsZlMn0s8S8A6DOL9JvlD4B---P5IqBbARLvhRB1idOLgfdDt18Da6WCgLrHCzuKUU7Z9R5-IGK2zAhEjuUBv9hES663KtLrGCe6eI5JkEDGMyKCNUJw3g=w1006-h603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701" y="4702930"/>
            <a:ext cx="3565536" cy="21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2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/>
          <a:lstStyle/>
          <a:p>
            <a:r>
              <a:rPr lang="et-EE" dirty="0" smtClean="0"/>
              <a:t>Teema-aasta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t-EE" dirty="0" smtClean="0"/>
              <a:t>Korraldab Eesti Kultuuriministeerium</a:t>
            </a:r>
          </a:p>
          <a:p>
            <a:r>
              <a:rPr lang="et-EE" dirty="0"/>
              <a:t>A</a:t>
            </a:r>
            <a:r>
              <a:rPr lang="et-EE" dirty="0" smtClean="0"/>
              <a:t>lates </a:t>
            </a:r>
            <a:r>
              <a:rPr lang="et-EE" dirty="0"/>
              <a:t>aastast </a:t>
            </a:r>
            <a:r>
              <a:rPr lang="et-EE" dirty="0" smtClean="0"/>
              <a:t>2000</a:t>
            </a:r>
            <a:r>
              <a:rPr lang="et-EE" dirty="0"/>
              <a:t> </a:t>
            </a:r>
            <a:r>
              <a:rPr lang="et-EE" dirty="0" smtClean="0"/>
              <a:t>- </a:t>
            </a:r>
            <a:r>
              <a:rPr lang="et-EE" dirty="0"/>
              <a:t>Eesti raamatu </a:t>
            </a:r>
            <a:r>
              <a:rPr lang="et-EE" dirty="0" smtClean="0"/>
              <a:t>aasta. </a:t>
            </a:r>
          </a:p>
          <a:p>
            <a:r>
              <a:rPr lang="et-EE" dirty="0" smtClean="0"/>
              <a:t>Eesmärk - </a:t>
            </a:r>
            <a:r>
              <a:rPr lang="et-EE" dirty="0"/>
              <a:t>tuua igal aastal tähelepanu keskmesse üks kultuurivaldkond või -teema. </a:t>
            </a:r>
            <a:endParaRPr lang="et-EE" dirty="0" smtClean="0"/>
          </a:p>
          <a:p>
            <a:r>
              <a:rPr lang="et-EE" dirty="0" smtClean="0"/>
              <a:t>Toimunud </a:t>
            </a:r>
            <a:r>
              <a:rPr lang="et-EE" dirty="0"/>
              <a:t>on näiteks </a:t>
            </a:r>
            <a:endParaRPr lang="et-EE" dirty="0" smtClean="0"/>
          </a:p>
          <a:p>
            <a:pPr lvl="1"/>
            <a:r>
              <a:rPr lang="et-EE" dirty="0" smtClean="0"/>
              <a:t>kunstiaasta</a:t>
            </a:r>
            <a:r>
              <a:rPr lang="et-EE" dirty="0"/>
              <a:t>, </a:t>
            </a:r>
            <a:endParaRPr lang="et-EE" dirty="0" smtClean="0"/>
          </a:p>
          <a:p>
            <a:pPr lvl="1"/>
            <a:r>
              <a:rPr lang="et-EE" dirty="0" smtClean="0"/>
              <a:t>Eesti </a:t>
            </a:r>
            <a:r>
              <a:rPr lang="et-EE" dirty="0"/>
              <a:t>Teatri Aasta, </a:t>
            </a:r>
            <a:endParaRPr lang="et-EE" dirty="0" smtClean="0"/>
          </a:p>
          <a:p>
            <a:pPr lvl="1"/>
            <a:r>
              <a:rPr lang="et-EE" dirty="0" smtClean="0"/>
              <a:t>muuseumiaasta</a:t>
            </a:r>
            <a:r>
              <a:rPr lang="et-EE" dirty="0"/>
              <a:t>, </a:t>
            </a:r>
            <a:endParaRPr lang="et-EE" dirty="0" smtClean="0"/>
          </a:p>
          <a:p>
            <a:pPr lvl="1"/>
            <a:r>
              <a:rPr lang="et-EE" dirty="0" smtClean="0"/>
              <a:t>lugemisaasta</a:t>
            </a:r>
            <a:r>
              <a:rPr lang="et-EE" dirty="0"/>
              <a:t>, </a:t>
            </a:r>
            <a:endParaRPr lang="et-EE" dirty="0" smtClean="0"/>
          </a:p>
          <a:p>
            <a:pPr lvl="1"/>
            <a:r>
              <a:rPr lang="et-EE" dirty="0" smtClean="0"/>
              <a:t>Eesti </a:t>
            </a:r>
            <a:r>
              <a:rPr lang="et-EE" dirty="0"/>
              <a:t>filmi aasta, </a:t>
            </a:r>
            <a:endParaRPr lang="et-EE" dirty="0" smtClean="0"/>
          </a:p>
          <a:p>
            <a:pPr lvl="1"/>
            <a:r>
              <a:rPr lang="et-EE" dirty="0" smtClean="0"/>
              <a:t>kultuuripärandi aasta,</a:t>
            </a:r>
          </a:p>
          <a:p>
            <a:pPr lvl="1"/>
            <a:r>
              <a:rPr lang="et-EE" dirty="0" smtClean="0"/>
              <a:t>2014 oli liikumisaasta. </a:t>
            </a:r>
          </a:p>
          <a:p>
            <a:endParaRPr lang="et-EE" dirty="0"/>
          </a:p>
        </p:txBody>
      </p:sp>
      <p:pic>
        <p:nvPicPr>
          <p:cNvPr id="1026" name="Picture 2" descr="http://www.kul.ee/sites/default/files/content-editors/logod/kultuurimin_3lovi_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0767"/>
            <a:ext cx="342037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12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Muusikaetendused teatris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smtClean="0"/>
              <a:t>muusikaetendused</a:t>
            </a:r>
            <a:r>
              <a:rPr lang="et-EE" dirty="0" smtClean="0"/>
              <a:t> </a:t>
            </a:r>
            <a:r>
              <a:rPr lang="et-EE" dirty="0"/>
              <a:t>Eesti kutselistes teatrites: </a:t>
            </a:r>
            <a:endParaRPr lang="et-EE" dirty="0" smtClean="0"/>
          </a:p>
          <a:p>
            <a:pPr lvl="1"/>
            <a:r>
              <a:rPr lang="et-EE" dirty="0" smtClean="0"/>
              <a:t>9.kl Estonias „</a:t>
            </a:r>
            <a:r>
              <a:rPr lang="et-EE" dirty="0" err="1"/>
              <a:t>Pähklipureja</a:t>
            </a:r>
            <a:r>
              <a:rPr lang="et-EE" dirty="0"/>
              <a:t>“, </a:t>
            </a:r>
            <a:endParaRPr lang="et-EE" dirty="0" smtClean="0"/>
          </a:p>
          <a:p>
            <a:pPr lvl="1"/>
            <a:r>
              <a:rPr lang="et-EE" dirty="0" smtClean="0"/>
              <a:t>3.-6.kl Vanemuises „</a:t>
            </a:r>
            <a:r>
              <a:rPr lang="et-EE" dirty="0" err="1" smtClean="0"/>
              <a:t>Pähklipureja</a:t>
            </a:r>
            <a:r>
              <a:rPr lang="et-EE" dirty="0" smtClean="0"/>
              <a:t>“,</a:t>
            </a:r>
          </a:p>
          <a:p>
            <a:pPr lvl="1"/>
            <a:r>
              <a:rPr lang="et-EE" dirty="0" smtClean="0"/>
              <a:t>1.-2.kl Vanemuises „Nukitsamees“, </a:t>
            </a:r>
            <a:endParaRPr lang="et-EE" dirty="0"/>
          </a:p>
          <a:p>
            <a:pPr lvl="1"/>
            <a:r>
              <a:rPr lang="et-EE" dirty="0"/>
              <a:t>a</a:t>
            </a:r>
            <a:r>
              <a:rPr lang="et-EE" dirty="0" smtClean="0"/>
              <a:t>lgklassid Vanemuises „Lotte muusikal“, </a:t>
            </a:r>
          </a:p>
          <a:p>
            <a:pPr lvl="1"/>
            <a:r>
              <a:rPr lang="et-EE" dirty="0"/>
              <a:t>s</a:t>
            </a:r>
            <a:r>
              <a:rPr lang="et-EE" dirty="0" smtClean="0"/>
              <a:t>uuremad Vanemuises </a:t>
            </a:r>
            <a:r>
              <a:rPr lang="et-EE" dirty="0"/>
              <a:t>„</a:t>
            </a:r>
            <a:r>
              <a:rPr lang="et-EE" dirty="0" smtClean="0"/>
              <a:t>Ooperifantoom“.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962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Kunst ja muusika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>
            <a:normAutofit/>
          </a:bodyPr>
          <a:lstStyle/>
          <a:p>
            <a:r>
              <a:rPr lang="et-EE" b="1" dirty="0" smtClean="0"/>
              <a:t>Kunstitundides</a:t>
            </a:r>
            <a:r>
              <a:rPr lang="et-EE" dirty="0" smtClean="0"/>
              <a:t> </a:t>
            </a:r>
            <a:r>
              <a:rPr lang="et-EE" dirty="0"/>
              <a:t>kujutati muusikat erinevates kunstikeeltes, parimad tööd eksponeeriti kooli juubeli näitustel. </a:t>
            </a:r>
          </a:p>
          <a:p>
            <a:r>
              <a:rPr lang="et-EE" dirty="0"/>
              <a:t>J</a:t>
            </a:r>
            <a:r>
              <a:rPr lang="et-EE" dirty="0" smtClean="0"/>
              <a:t>uubeliks kujundati </a:t>
            </a:r>
            <a:r>
              <a:rPr lang="et-EE" dirty="0" smtClean="0"/>
              <a:t>koolimajast </a:t>
            </a:r>
            <a:r>
              <a:rPr lang="et-EE" b="1" dirty="0" smtClean="0"/>
              <a:t>lauluraamat</a:t>
            </a:r>
            <a:r>
              <a:rPr lang="et-EE" dirty="0" smtClean="0"/>
              <a:t>: </a:t>
            </a:r>
          </a:p>
          <a:p>
            <a:pPr lvl="1"/>
            <a:r>
              <a:rPr lang="et-EE" dirty="0" smtClean="0"/>
              <a:t>koridoride </a:t>
            </a:r>
            <a:r>
              <a:rPr lang="et-EE" dirty="0"/>
              <a:t>seintele tõmmatud noodijoonestikule kanti klasside </a:t>
            </a:r>
            <a:r>
              <a:rPr lang="et-EE" b="1" dirty="0"/>
              <a:t>lemmiklaulud</a:t>
            </a:r>
            <a:r>
              <a:rPr lang="et-EE" dirty="0"/>
              <a:t>, </a:t>
            </a:r>
            <a:endParaRPr lang="et-EE" dirty="0" smtClean="0"/>
          </a:p>
          <a:p>
            <a:pPr lvl="1"/>
            <a:r>
              <a:rPr lang="et-EE" dirty="0" smtClean="0"/>
              <a:t>noodipeadeks </a:t>
            </a:r>
            <a:r>
              <a:rPr lang="et-EE" dirty="0"/>
              <a:t>said õpilaste ja õpetajate </a:t>
            </a:r>
            <a:r>
              <a:rPr lang="et-EE" b="1" dirty="0"/>
              <a:t>fotod</a:t>
            </a:r>
            <a:r>
              <a:rPr lang="et-EE" dirty="0"/>
              <a:t>. </a:t>
            </a:r>
            <a:endParaRPr lang="et-EE" dirty="0" smtClean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221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" y="3373238"/>
            <a:ext cx="4629056" cy="3471793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094773"/>
            <a:ext cx="4312693" cy="5750257"/>
          </a:xfrm>
          <a:prstGeom prst="rect">
            <a:avLst/>
          </a:prstGeom>
        </p:spPr>
      </p:pic>
      <p:pic>
        <p:nvPicPr>
          <p:cNvPr id="6" name="Sisu kohatäi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" y="1"/>
            <a:ext cx="4668009" cy="35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Parksepa Keskkool 140 – KÕLAB HÄSTI!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5257800"/>
          </a:xfrm>
        </p:spPr>
        <p:txBody>
          <a:bodyPr>
            <a:normAutofit fontScale="92500"/>
          </a:bodyPr>
          <a:lstStyle/>
          <a:p>
            <a:r>
              <a:rPr lang="et-EE" dirty="0" smtClean="0"/>
              <a:t>Juubelikontsert 17.oktoobril – aasta kulminatsioon!</a:t>
            </a:r>
          </a:p>
          <a:p>
            <a:r>
              <a:rPr lang="et-EE" dirty="0" smtClean="0"/>
              <a:t>Esines </a:t>
            </a:r>
            <a:r>
              <a:rPr lang="et-EE" dirty="0"/>
              <a:t>kokku 150 lauljat-tantsijat. </a:t>
            </a:r>
            <a:endParaRPr lang="et-EE" dirty="0" smtClean="0"/>
          </a:p>
          <a:p>
            <a:r>
              <a:rPr lang="et-EE" dirty="0"/>
              <a:t>V</a:t>
            </a:r>
            <a:r>
              <a:rPr lang="et-EE" dirty="0" smtClean="0"/>
              <a:t>aheldumisi filmilõikudega koolielust esitati erinevaid žanre: </a:t>
            </a:r>
          </a:p>
          <a:p>
            <a:pPr lvl="1"/>
            <a:r>
              <a:rPr lang="et-EE" dirty="0" smtClean="0"/>
              <a:t>puhkpillimuusika</a:t>
            </a:r>
            <a:r>
              <a:rPr lang="et-EE" dirty="0"/>
              <a:t>, </a:t>
            </a:r>
            <a:endParaRPr lang="et-EE" dirty="0" smtClean="0"/>
          </a:p>
          <a:p>
            <a:pPr lvl="1"/>
            <a:r>
              <a:rPr lang="et-EE" dirty="0" smtClean="0"/>
              <a:t>folkloor </a:t>
            </a:r>
            <a:r>
              <a:rPr lang="et-EE" dirty="0"/>
              <a:t>ja pärimusmuusika, </a:t>
            </a:r>
            <a:endParaRPr lang="et-EE" dirty="0" smtClean="0"/>
          </a:p>
          <a:p>
            <a:pPr lvl="1"/>
            <a:r>
              <a:rPr lang="et-EE" dirty="0" smtClean="0"/>
              <a:t>laste- </a:t>
            </a:r>
            <a:r>
              <a:rPr lang="et-EE" dirty="0"/>
              <a:t>ja koorilaul, </a:t>
            </a:r>
            <a:endParaRPr lang="et-EE" dirty="0" smtClean="0"/>
          </a:p>
          <a:p>
            <a:pPr lvl="1"/>
            <a:r>
              <a:rPr lang="et-EE" dirty="0" err="1" smtClean="0"/>
              <a:t>pop</a:t>
            </a:r>
            <a:r>
              <a:rPr lang="et-EE" dirty="0" smtClean="0"/>
              <a:t>- </a:t>
            </a:r>
            <a:r>
              <a:rPr lang="et-EE" dirty="0"/>
              <a:t>ja rockmuusika, </a:t>
            </a:r>
            <a:endParaRPr lang="et-EE" dirty="0" smtClean="0"/>
          </a:p>
          <a:p>
            <a:pPr lvl="1"/>
            <a:r>
              <a:rPr lang="et-EE" dirty="0" smtClean="0"/>
              <a:t>ooper</a:t>
            </a:r>
            <a:r>
              <a:rPr lang="et-EE" dirty="0"/>
              <a:t>, </a:t>
            </a:r>
            <a:endParaRPr lang="et-EE" dirty="0" smtClean="0"/>
          </a:p>
          <a:p>
            <a:pPr lvl="1"/>
            <a:r>
              <a:rPr lang="et-EE" dirty="0" smtClean="0"/>
              <a:t>käsikellade-ansambel </a:t>
            </a:r>
            <a:r>
              <a:rPr lang="et-EE" dirty="0"/>
              <a:t>ja </a:t>
            </a:r>
            <a:r>
              <a:rPr lang="et-EE" dirty="0" smtClean="0"/>
              <a:t>muu (ka köögi-)pillimuusika.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094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lh3.googleusercontent.com/aCwZcOhe3ZDQ0mYCRVWtt7IONwIn75uAAPyffdEScaAJ5ilzT70J7FDZ6ieqInJwp4vzlpfA5TBZwbGGkfOB0GpOYRsHJHu1ACIfqhHBqR82N0vJNyh8e5YmOAbxLK5xHlcjWuws6DqXF5ivlXe91Noe20z9ufKA0qh6pZAea_L4_x3agWTKv1zUElvv9u2Z7PaBhgw18eszmvwPy-xNTFLvim6JnGNY-tHM7je0ZB53MsDuqcTUhASH_o7Q5VjInaQNT1ryGkj6auaYR-58F_C2irKnTva9XRsZ5N-GWobK42eku1S4zCHp0oQmY5q4QwyxU7M8gyupbOP9sLqEjDNY7bpaqJ0vJALb5tUEALuuc2oUshxSnWLzZ7Er6K8ZrPAqjIuzOdeeMcqkw0_TY6DLAH4s5dUBAqiNgDcv8ByvqMfJgGMKLlfRHxvV5XNCoZFYED5GDxAUYqCXiaBW64nmtxupaRBb8GyAUV7BlSVJ7ZPpo4hnpt3xhTzaBlmhqJxZxv1KXDy3IYtCERYgQ12YyBGJzxxAXOZgfpHHRWVA=w1006-h566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8" y="0"/>
            <a:ext cx="5875682" cy="330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lh3.googleusercontent.com/XMvaYlf3OSo25r2lvULWxX00ROwW1FB9gMRiJrrKR66ZojWTJ8fVKkQihJtmwJmveFcH7uMNExgwIQXSa82XL7rTDyPk_WACxBm6sswIWrjlqWeDNRGBLgbzPzZcbhLqh1yO2ffKE3C8ucD9yhyiZubdzUQB7DA8MTWeim7GXySiYXoUvk9AfCvgIe1OkNhaN33twN0wIfR4rC4FCjTNCeMm-g_HAargmuVg__Z9WU4eMcvm1DhOPDIqQZBv5PW7K_JMv_-C5b_Y9AsMS4ozWO5dDETkEb2IhRo2oUfCqJZmCar_mJRC5M6Cqv9AglNMpcrFVq_B2yRf0g9KFj7sBVdIouxWjMM5pYIbd2lmjtNJ8PenCc7X3lzrb_QeNzvoLhyD0x1aGw3ngTcsSA1VdkegEmtOGTQcAhmBfsCyxWBwwgG2JLAbHwygPaOoQIRlD5STWngWpxQ62CfpTJ3gQfO0fim43jG2D1UmeomzNgLm3NIEgeAg6t4ythA67IqqecU5CDdjpoqN0EqpZMV4PgBSjxP0wI7fIt670TLgdhrq=w1006-h566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064" y="3490863"/>
            <a:ext cx="5976664" cy="33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3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lh3.googleusercontent.com/V9b7Cuj_d5CQmhlfDEJ2KUdKkUKjDaxzAsd7YBXYUnW1CmPYuN2gtAqsXKfWGcKY1_VrqIygytqyOL6Tbs1SkywDd3KLrnybkrMsB1YzB3xvJbUkOb8qnMTlEu1bMhAfwPCfRugB2IBMV-V8baEaijzhb3y_lm_7fv8ba0JbvFiq0nBTtJ4yBSsWvUDFUpturSINzz0wL_mEZ2UDc2S4D3vASdCQijKpUpZngPWafLiZpYt0Mrk61bfwVEMCHL2xRsq9tAZpwC2penfmx_yxeiezQpTvylWl5mlDOVEuKUsH-hfeMYf-FN2hLtd3NCPAhqHBROJxTKQUve-U32ygW5nogqR1K1EiRvrbQw8zwYd9_8-0_mfDhbDJ071Msp1OkFt17usv2pGqm778wrAHYosnWl390WZS6JcRLOj-JDgoYXuq9LPV1tSnV6EYp8MMTld_E2pbONFfp1K9BUleUQqfmnQtseXpgVRri19c5A96F5XoxPuNc8J6JQ7gvLvi1NQlGedrO8kn_OUKP5nXQEAmZ5UYd9OE-lMnQmL_qMMe=w1006-h566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42648"/>
            <a:ext cx="5832648" cy="328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lh3.googleusercontent.com/Y-2IBDEvuEF5msm-cRp2jiLnDf9fxDrcVRstOuKKgSNH5T__i5_T-xi3MDOhOaDrecRfCCWOeTytwb-J-rSkQf9sT1ggdZ7L7uAIztA3mUPygk5tEVy399c2PaGka9JTpZCk2eUGZuLaF4NFYECGm3-OfwbIgero-cjMuY_5035gfY7A70H4S8P59bCjr2O1eIDOhg9eFM3TIaEbjTS1LKvo7GnVmaIS2xGKObxAGHfZzEYId1KzlEyT2X5_YjyR2Am0YcTnPZitSarRZI_hALWyPEnOp7ORPyB9NoA73W532pmpgii8qSl--6Pw5tToK2HP4lBPiPC4qG94hyUguYXlnHePbdI8KoGjArlP_b-0ku26vQcEE5wv1eTc5f6UWUDLtLpn2BL8kHfqif8otBliOJ73srDthJ7hNfgS-TE_QRvpGTfgc2g6H6loaG_8C8msETPF9W98-qHjV8d2CdgjhHbxE-s2-gOi8IO8JYptB4Sa9DCzls8jBgqok09dlloe1AohFEf4zyPqHETicKNVJvG6yfniTY8IUArnQewr=w1006-h566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6" y="116632"/>
            <a:ext cx="5608501" cy="315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08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>Parksepa Keskkool 140 – KÕLAB HÄSTI!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0" y="1600200"/>
            <a:ext cx="9324528" cy="4525963"/>
          </a:xfrm>
        </p:spPr>
        <p:txBody>
          <a:bodyPr>
            <a:normAutofit/>
          </a:bodyPr>
          <a:lstStyle/>
          <a:p>
            <a:r>
              <a:rPr lang="et-EE" dirty="0"/>
              <a:t>Ühises </a:t>
            </a:r>
            <a:r>
              <a:rPr lang="et-EE" b="1" dirty="0"/>
              <a:t>laululaagris</a:t>
            </a:r>
            <a:r>
              <a:rPr lang="et-EE" dirty="0"/>
              <a:t> </a:t>
            </a:r>
            <a:endParaRPr lang="et-EE" dirty="0" smtClean="0"/>
          </a:p>
          <a:p>
            <a:pPr lvl="1"/>
            <a:r>
              <a:rPr lang="et-EE" dirty="0" smtClean="0"/>
              <a:t>harjutasid </a:t>
            </a:r>
            <a:r>
              <a:rPr lang="et-EE" dirty="0"/>
              <a:t>laste- ja </a:t>
            </a:r>
            <a:r>
              <a:rPr lang="et-EE" dirty="0" err="1"/>
              <a:t>segakoor</a:t>
            </a:r>
            <a:r>
              <a:rPr lang="et-EE" dirty="0"/>
              <a:t> poole ööni tantsusamme (liikumise seadis Andre Laine), </a:t>
            </a:r>
            <a:endParaRPr lang="et-EE" dirty="0" smtClean="0"/>
          </a:p>
          <a:p>
            <a:pPr lvl="1"/>
            <a:r>
              <a:rPr lang="et-EE" dirty="0" smtClean="0"/>
              <a:t>rokiti </a:t>
            </a:r>
            <a:r>
              <a:rPr lang="et-EE" dirty="0"/>
              <a:t>koos kooli bändi saatel ja lauldi hääled kähedaks. </a:t>
            </a:r>
            <a:endParaRPr lang="et-EE" dirty="0" smtClean="0"/>
          </a:p>
          <a:p>
            <a:r>
              <a:rPr lang="et-EE" dirty="0" smtClean="0"/>
              <a:t>25-liikmelist </a:t>
            </a:r>
            <a:r>
              <a:rPr lang="et-EE" b="1" dirty="0"/>
              <a:t>ooperikoori</a:t>
            </a:r>
            <a:r>
              <a:rPr lang="et-EE" dirty="0"/>
              <a:t> </a:t>
            </a:r>
            <a:r>
              <a:rPr lang="et-EE" dirty="0" smtClean="0"/>
              <a:t>juhatas direktor Ilmar Kesselmann. </a:t>
            </a:r>
          </a:p>
          <a:p>
            <a:r>
              <a:rPr lang="et-EE" dirty="0" smtClean="0"/>
              <a:t>Kontserdi lõpetas kokkutulekute </a:t>
            </a:r>
            <a:r>
              <a:rPr lang="et-EE" dirty="0"/>
              <a:t>lauluks kujunenud „Nii hea, et oled täna siin, mu laulu siit sa kaasa viid“.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411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lh3.googleusercontent.com/hhzHCABmVhLVS8FVEbjiggh6I_Ig7-lXcCvh3uK1KW-mXR2abtxqxf1Ep_1HCNDl8WqUWBdii8hKiGdQhlz0pa2o7fk9UJYi9YfFUSuTUP8MdVn-JCt9PczmDErtRUzphyebR2ohsCrYQuna4wkBQ7_6JfyBdvhI_2v2P9ZkxlU9cqi9VoWFXUM3kR1W9Vv7HS-wjesi6-NxENrghAOc9-GysfVJdXgj1mYKC2kqkFb-oDJ2NKTd9Hc7SYGfBSg1wf0_ggzC_ihQmoGoLVrs5YW7-QDdr_HZ2XZZy5hiSLSFJjDoxWrQeLa0Ksbn_eci-p0dD6aNiueMNUZYSdPaWJ2Ou_uhhR2izTfj6Ppb1w5DVcoRgaazfmtXFZv7qmLt1sSaChfhhnGSeDhQ0G_LRdGaRGwsOPQQMWUfzG8tqg3oi59qPD9WHcUI0_79rTJoSCmI759KUb_DBODLT1biH-JLXF0ZQ_b9KwSeNVLpQyukzswDoNZX1cVD65dTQOfUzNZArObV32mQg1e-uE3Ru4JDZU_w5FKAAhGIjeh6o30a=w1006-h566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990" y="3604598"/>
            <a:ext cx="5808010" cy="326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lh3.googleusercontent.com/oTyH6SeSqxwhApr_FvxR4Qc9W7ahuISC5jsKc8t1olFTvuqUBxmaQit49a2wf62gZSilcLkNm0pUC5iVd2cKRjUv_JmgnX8TWRhCxCLXldXawuV4-73Jq54e8LQx0Ftf0OCMR7k8HPN6K-j6eyemfLLouaMNWftp-gbWk0u-RQXlORykfmwiOn0HXW0GbwFnMfk7n0jd6ZitzOJxfrC6oM3v041sBwBF3eIYINv4ju8rf3xX6zHWK_GAo1BLbzG-Bd_FGec_L3aiWynXykUBY1RNWrSlFniawFYS3nzwZ-O8HT5vtB44Ds4aRJWtxGw2oGIxbr8Uk3Ex_zBykZM2vT2egSdXSXKA3ZK_xtD9PsIfFDkYx1wedI4lt4fAVnS22JMEDWr9wEfoF6RuOKLHDzx0uPAXCE1uwf5bjLiHxbwb27rkhclbONNxL5AoiEE35LNiMtXR9Gqgoux75c19RPENUDWKABasArmroBPe9-30P7bSO8XjD6jUzYtAitYv7VcVszoLUggvZ4sOEU40l0leCQbpGVwq71EHRtfGn7Ev=w1006-h566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" y="0"/>
            <a:ext cx="5966667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94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Juubelikontserdi lõpulaul 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12290" name="Picture 2" descr="https://lh3.googleusercontent.com/nbAOKRNpuZpo7FNO_vl7Diq2fmGkIIHbiaVKDjnmQoewK03RuBbgTmjlbfglbTI2o4CqVJfQ7iSYqVcRLKtgsLSWDKoBHMdvdzKSQwaiJvZnKaiiXiwLM_xEFYbb34z96sA6LqsLhjwcps3zIUUdd4q39C4AnVsKequKWh4ZounDU6HaVlnT0HYYrYVPZwyedl_zbRRQ8r6sQwSKxOv8kVHDhfZcokazQR9L0cgkweWzVQl34wQxGmH78fgnDVpvAbj-N14hvBIskcwc-5gbC6Kb2QhyZz9vYoyf8266vR3tQwJWkgk3d7IqnquJIVxfRIZs4Z6HAVAWDzndZyOq-A1fQawXuVC8b2HuV1qQxFxnFrLbxpKoC3IrGmZyCjJ1fDm5Xi-szMsEe1NPxP5gvOrGYSa3tOrwzgbp2psbQGqWWvVjFrc0AFnVn79CcTKD7bPwCgl6UikVSbMXhIVivxhoqpYtESPVrMSgWpuopny-xrADmfVZ-7SnAEOtsmgopCc60ghsCSy3TddiePnZ6_a6Ckz-FZtRlk9Bhl7LUa97=w1006-h566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87" y="1417638"/>
            <a:ext cx="921498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35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Ees ootavad veel: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muusikaga </a:t>
            </a:r>
            <a:r>
              <a:rPr lang="et-EE" dirty="0"/>
              <a:t>seotud </a:t>
            </a:r>
            <a:r>
              <a:rPr lang="et-EE" b="1" dirty="0" smtClean="0"/>
              <a:t>näitused</a:t>
            </a:r>
            <a:r>
              <a:rPr lang="et-EE" dirty="0" smtClean="0"/>
              <a:t>, </a:t>
            </a:r>
          </a:p>
          <a:p>
            <a:r>
              <a:rPr lang="et-EE" b="1" dirty="0" smtClean="0"/>
              <a:t>õpetajate</a:t>
            </a:r>
            <a:r>
              <a:rPr lang="et-EE" dirty="0" smtClean="0"/>
              <a:t> kontsert, </a:t>
            </a:r>
          </a:p>
          <a:p>
            <a:r>
              <a:rPr lang="et-EE" dirty="0" smtClean="0"/>
              <a:t>solistide </a:t>
            </a:r>
            <a:r>
              <a:rPr lang="et-EE" dirty="0"/>
              <a:t>lauluvõistlus </a:t>
            </a:r>
            <a:r>
              <a:rPr lang="et-EE" b="1" dirty="0" smtClean="0"/>
              <a:t>Laulukarussell,</a:t>
            </a:r>
          </a:p>
          <a:p>
            <a:r>
              <a:rPr lang="et-EE" b="1" dirty="0"/>
              <a:t>k</a:t>
            </a:r>
            <a:r>
              <a:rPr lang="et-EE" b="1" dirty="0" smtClean="0"/>
              <a:t>ooride väljasõit</a:t>
            </a:r>
            <a:r>
              <a:rPr lang="et-EE" dirty="0" smtClean="0"/>
              <a:t> Tallinna.</a:t>
            </a:r>
            <a:r>
              <a:rPr lang="et-EE" b="1" dirty="0" smtClean="0"/>
              <a:t> </a:t>
            </a:r>
            <a:r>
              <a:rPr lang="et-EE" dirty="0" smtClean="0"/>
              <a:t>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4665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2015 on </a:t>
            </a:r>
            <a:r>
              <a:rPr lang="et-EE" dirty="0" smtClean="0"/>
              <a:t>muusika-aasta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11560" y="1417638"/>
            <a:ext cx="8640960" cy="5405295"/>
          </a:xfrm>
        </p:spPr>
        <p:txBody>
          <a:bodyPr/>
          <a:lstStyle/>
          <a:p>
            <a:r>
              <a:rPr lang="et-EE" dirty="0" smtClean="0"/>
              <a:t>Eesmärk </a:t>
            </a:r>
          </a:p>
          <a:p>
            <a:pPr lvl="1"/>
            <a:r>
              <a:rPr lang="et-EE" sz="3200" dirty="0" smtClean="0"/>
              <a:t>tõsta </a:t>
            </a:r>
            <a:r>
              <a:rPr lang="et-EE" sz="3200" dirty="0"/>
              <a:t>tähelepanu keskmesse Eesti mitmekülgne muusikaelu, </a:t>
            </a:r>
            <a:endParaRPr lang="et-EE" sz="3200" dirty="0" smtClean="0"/>
          </a:p>
          <a:p>
            <a:pPr lvl="1"/>
            <a:r>
              <a:rPr lang="et-EE" sz="3200" dirty="0" smtClean="0"/>
              <a:t>tutvustada </a:t>
            </a:r>
            <a:r>
              <a:rPr lang="et-EE" sz="3200" dirty="0"/>
              <a:t>publikule Eestis elavaid ja tegutsevaid heliloojaid ja interpreete.</a:t>
            </a:r>
          </a:p>
        </p:txBody>
      </p:sp>
      <p:pic>
        <p:nvPicPr>
          <p:cNvPr id="2050" name="Picture 2" descr="http://online.le.ee/wp-content/uploads/2014/12/Logo_EST_oranzh_slog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79782"/>
            <a:ext cx="47625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13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8604448" cy="1470025"/>
          </a:xfrm>
        </p:spPr>
        <p:txBody>
          <a:bodyPr>
            <a:noAutofit/>
          </a:bodyPr>
          <a:lstStyle/>
          <a:p>
            <a:r>
              <a:rPr lang="et-EE" sz="5400" dirty="0" smtClean="0"/>
              <a:t>Kas Parksepa kool on muusikakallakuga?</a:t>
            </a:r>
            <a:endParaRPr lang="et-EE" sz="5400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2931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4000" dirty="0"/>
              <a:t>Muusikal on imeline vägi muuta inimesi ja nende tundemaailma. </a:t>
            </a:r>
            <a:endParaRPr lang="et-EE" sz="4000" dirty="0" smtClean="0"/>
          </a:p>
          <a:p>
            <a:pPr marL="0" indent="0">
              <a:buNone/>
            </a:pPr>
            <a:endParaRPr lang="et-EE" sz="4000" dirty="0" smtClean="0"/>
          </a:p>
          <a:p>
            <a:pPr marL="0" indent="0">
              <a:buNone/>
            </a:pPr>
            <a:r>
              <a:rPr lang="et-EE" sz="4000" dirty="0" smtClean="0"/>
              <a:t>Muusika-aasta </a:t>
            </a:r>
            <a:r>
              <a:rPr lang="et-EE" sz="4000" dirty="0"/>
              <a:t>on muutnud ka Parksepa kooliperet koos tegutsedes ühtsemaks ja </a:t>
            </a:r>
            <a:r>
              <a:rPr lang="et-EE" sz="4000" dirty="0" smtClean="0"/>
              <a:t>kõlavamaks.</a:t>
            </a:r>
            <a:endParaRPr lang="et-EE" sz="4000" dirty="0"/>
          </a:p>
        </p:txBody>
      </p:sp>
    </p:spTree>
    <p:extLst>
      <p:ext uri="{BB962C8B-B14F-4D97-AF65-F5344CB8AC3E}">
        <p14:creationId xmlns:p14="http://schemas.microsoft.com/office/powerpoint/2010/main" val="81243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Teema-aastad jätkuvad: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484784"/>
            <a:ext cx="8579296" cy="5256584"/>
          </a:xfrm>
        </p:spPr>
        <p:txBody>
          <a:bodyPr>
            <a:normAutofit lnSpcReduction="10000"/>
          </a:bodyPr>
          <a:lstStyle/>
          <a:p>
            <a:r>
              <a:rPr lang="et-EE" b="1" dirty="0" smtClean="0"/>
              <a:t>2016 - merekultuuriaasta </a:t>
            </a:r>
            <a:r>
              <a:rPr lang="et-EE" dirty="0" smtClean="0"/>
              <a:t>– </a:t>
            </a:r>
          </a:p>
          <a:p>
            <a:pPr lvl="1"/>
            <a:r>
              <a:rPr lang="et-EE" dirty="0" smtClean="0"/>
              <a:t>pühendatud </a:t>
            </a:r>
            <a:r>
              <a:rPr lang="et-EE" dirty="0"/>
              <a:t>merega seotud tavadele ja kommetele, </a:t>
            </a:r>
          </a:p>
          <a:p>
            <a:pPr lvl="1"/>
            <a:r>
              <a:rPr lang="et-EE" dirty="0" smtClean="0"/>
              <a:t>mere </a:t>
            </a:r>
            <a:r>
              <a:rPr lang="et-EE" dirty="0"/>
              <a:t>ääres ja merega koos elamise </a:t>
            </a:r>
            <a:r>
              <a:rPr lang="et-EE" dirty="0" smtClean="0"/>
              <a:t>kunstile.</a:t>
            </a:r>
          </a:p>
          <a:p>
            <a:r>
              <a:rPr lang="et-EE" b="1" dirty="0" smtClean="0"/>
              <a:t>2017 - laste- </a:t>
            </a:r>
            <a:r>
              <a:rPr lang="et-EE" b="1" dirty="0"/>
              <a:t>ja </a:t>
            </a:r>
            <a:r>
              <a:rPr lang="et-EE" b="1" dirty="0" err="1"/>
              <a:t>noortekultuuriaasta</a:t>
            </a:r>
            <a:r>
              <a:rPr lang="et-EE" b="1" dirty="0"/>
              <a:t> </a:t>
            </a:r>
            <a:r>
              <a:rPr lang="et-EE" dirty="0"/>
              <a:t>toob tähelepanu keskmesse nii noore publiku kui noore looja, kultuurielu järelkasvu. </a:t>
            </a:r>
            <a:endParaRPr lang="et-EE" dirty="0" smtClean="0"/>
          </a:p>
          <a:p>
            <a:r>
              <a:rPr lang="et-EE" b="1" dirty="0" smtClean="0"/>
              <a:t>2018</a:t>
            </a:r>
            <a:r>
              <a:rPr lang="et-EE" dirty="0" smtClean="0"/>
              <a:t> - Eesti </a:t>
            </a:r>
            <a:r>
              <a:rPr lang="et-EE" dirty="0"/>
              <a:t>Vabariigi </a:t>
            </a:r>
            <a:r>
              <a:rPr lang="et-EE" b="1" dirty="0" smtClean="0"/>
              <a:t>juubeliaasta</a:t>
            </a:r>
            <a:r>
              <a:rPr lang="et-EE" dirty="0" smtClean="0"/>
              <a:t>, </a:t>
            </a:r>
          </a:p>
          <a:p>
            <a:r>
              <a:rPr lang="et-EE" b="1" dirty="0" smtClean="0"/>
              <a:t>2019</a:t>
            </a:r>
            <a:r>
              <a:rPr lang="et-EE" dirty="0"/>
              <a:t> </a:t>
            </a:r>
            <a:r>
              <a:rPr lang="et-EE" dirty="0" smtClean="0"/>
              <a:t>- tähelepanu </a:t>
            </a:r>
            <a:r>
              <a:rPr lang="et-EE" dirty="0"/>
              <a:t>all </a:t>
            </a:r>
            <a:r>
              <a:rPr lang="et-EE" b="1" dirty="0" smtClean="0"/>
              <a:t>laulu- </a:t>
            </a:r>
            <a:r>
              <a:rPr lang="et-EE" b="1" dirty="0"/>
              <a:t>ja tantsupidude</a:t>
            </a:r>
            <a:r>
              <a:rPr lang="et-EE" dirty="0"/>
              <a:t> </a:t>
            </a:r>
            <a:r>
              <a:rPr lang="et-EE" dirty="0" smtClean="0"/>
              <a:t>traditsioon. </a:t>
            </a:r>
          </a:p>
          <a:p>
            <a:r>
              <a:rPr lang="et-EE" b="1" dirty="0" smtClean="0"/>
              <a:t>2020</a:t>
            </a:r>
            <a:r>
              <a:rPr lang="et-EE" dirty="0" smtClean="0"/>
              <a:t> </a:t>
            </a:r>
            <a:r>
              <a:rPr lang="et-EE" dirty="0"/>
              <a:t>-</a:t>
            </a:r>
            <a:r>
              <a:rPr lang="et-EE" dirty="0" smtClean="0"/>
              <a:t> </a:t>
            </a:r>
            <a:r>
              <a:rPr lang="et-EE" dirty="0"/>
              <a:t>pühendatakse </a:t>
            </a:r>
            <a:r>
              <a:rPr lang="et-EE" b="1" dirty="0" err="1"/>
              <a:t>digikultuurile</a:t>
            </a:r>
            <a:r>
              <a:rPr lang="et-EE" dirty="0"/>
              <a:t>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611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Tänan kuulamast!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856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t-EE" dirty="0" smtClean="0"/>
              <a:t>Parksepa Keskkool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483768" y="4077072"/>
            <a:ext cx="5328592" cy="2592288"/>
          </a:xfrm>
        </p:spPr>
        <p:txBody>
          <a:bodyPr>
            <a:normAutofit fontScale="92500" lnSpcReduction="20000"/>
          </a:bodyPr>
          <a:lstStyle/>
          <a:p>
            <a:r>
              <a:rPr lang="et-EE" dirty="0" smtClean="0"/>
              <a:t>330 õpilast, 2 muusikaõpetajat</a:t>
            </a:r>
          </a:p>
          <a:p>
            <a:r>
              <a:rPr lang="et-EE" dirty="0" smtClean="0"/>
              <a:t>Tegutsevad</a:t>
            </a:r>
          </a:p>
          <a:p>
            <a:pPr lvl="1"/>
            <a:r>
              <a:rPr lang="et-EE" dirty="0"/>
              <a:t>m</a:t>
            </a:r>
            <a:r>
              <a:rPr lang="et-EE" dirty="0" smtClean="0"/>
              <a:t>udilaskoor</a:t>
            </a:r>
          </a:p>
          <a:p>
            <a:pPr lvl="1"/>
            <a:r>
              <a:rPr lang="et-EE" dirty="0"/>
              <a:t>kapell</a:t>
            </a:r>
          </a:p>
          <a:p>
            <a:pPr lvl="1"/>
            <a:r>
              <a:rPr lang="et-EE" dirty="0" err="1"/>
              <a:t>l</a:t>
            </a:r>
            <a:r>
              <a:rPr lang="et-EE" dirty="0" err="1" smtClean="0"/>
              <a:t>astekoor</a:t>
            </a:r>
            <a:r>
              <a:rPr lang="et-EE" dirty="0" smtClean="0"/>
              <a:t>, solistid</a:t>
            </a:r>
          </a:p>
          <a:p>
            <a:pPr lvl="1"/>
            <a:r>
              <a:rPr lang="et-EE" dirty="0" err="1"/>
              <a:t>s</a:t>
            </a:r>
            <a:r>
              <a:rPr lang="et-EE" dirty="0" err="1" smtClean="0"/>
              <a:t>egakoor</a:t>
            </a:r>
            <a:r>
              <a:rPr lang="et-EE" dirty="0" smtClean="0"/>
              <a:t>, solistid</a:t>
            </a:r>
          </a:p>
        </p:txBody>
      </p:sp>
      <p:pic>
        <p:nvPicPr>
          <p:cNvPr id="3074" name="Picture 2" descr="http://www.parksepa.werro.ee/media/rokgallery/b/bd37d59b-bbf9-44e0-f301-87e70568e49e/f189fb19-89ba-4c0d-c392-2cfbd30cee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639323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8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Jõulupidu pillidega</a:t>
            </a:r>
            <a:endParaRPr lang="et-EE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24" y="1600200"/>
            <a:ext cx="7189352" cy="4525963"/>
          </a:xfrm>
        </p:spPr>
      </p:pic>
    </p:spTree>
    <p:extLst>
      <p:ext uri="{BB962C8B-B14F-4D97-AF65-F5344CB8AC3E}">
        <p14:creationId xmlns:p14="http://schemas.microsoft.com/office/powerpoint/2010/main" val="121374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Jaanuar - muusikaviktoriin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/>
          </a:bodyPr>
          <a:lstStyle/>
          <a:p>
            <a:r>
              <a:rPr lang="et-EE" dirty="0" err="1"/>
              <a:t>Ü</a:t>
            </a:r>
            <a:r>
              <a:rPr lang="et-EE" dirty="0" err="1" smtClean="0"/>
              <a:t>lekooliline</a:t>
            </a:r>
            <a:r>
              <a:rPr lang="et-EE" dirty="0" smtClean="0"/>
              <a:t> </a:t>
            </a:r>
            <a:r>
              <a:rPr lang="et-EE" dirty="0" err="1" smtClean="0"/>
              <a:t>klassidevaheline</a:t>
            </a:r>
            <a:r>
              <a:rPr lang="et-EE" dirty="0" smtClean="0"/>
              <a:t> </a:t>
            </a:r>
            <a:r>
              <a:rPr lang="et-EE" b="1" dirty="0" smtClean="0"/>
              <a:t>muusikaviktoriin</a:t>
            </a:r>
            <a:r>
              <a:rPr lang="et-EE" dirty="0" smtClean="0"/>
              <a:t> </a:t>
            </a:r>
          </a:p>
          <a:p>
            <a:r>
              <a:rPr lang="et-EE" i="1" dirty="0" err="1" smtClean="0"/>
              <a:t>Kahoot</a:t>
            </a:r>
            <a:r>
              <a:rPr lang="et-EE" dirty="0" smtClean="0"/>
              <a:t>-keskkonnas </a:t>
            </a:r>
            <a:r>
              <a:rPr lang="et-EE" i="1" dirty="0" err="1"/>
              <a:t>online-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smtClean="0"/>
              <a:t>(</a:t>
            </a:r>
            <a:r>
              <a:rPr lang="et-EE" dirty="0" err="1" smtClean="0"/>
              <a:t>elevus+ebaõnn</a:t>
            </a:r>
            <a:r>
              <a:rPr lang="et-EE" dirty="0" smtClean="0"/>
              <a:t>).</a:t>
            </a:r>
            <a:endParaRPr lang="et-EE" dirty="0" smtClean="0"/>
          </a:p>
          <a:p>
            <a:r>
              <a:rPr lang="et-EE" dirty="0" smtClean="0"/>
              <a:t>3-liikmelised </a:t>
            </a:r>
            <a:r>
              <a:rPr lang="et-EE" dirty="0"/>
              <a:t>võistkonnad </a:t>
            </a:r>
            <a:r>
              <a:rPr lang="et-EE" dirty="0" smtClean="0"/>
              <a:t>oma </a:t>
            </a:r>
            <a:r>
              <a:rPr lang="et-EE" dirty="0" smtClean="0"/>
              <a:t>telefonidega, </a:t>
            </a:r>
            <a:endParaRPr lang="et-EE" dirty="0" smtClean="0"/>
          </a:p>
          <a:p>
            <a:r>
              <a:rPr lang="et-EE" dirty="0"/>
              <a:t>küsimused muusika eri valdkondadest, näiteks </a:t>
            </a:r>
          </a:p>
          <a:p>
            <a:pPr lvl="1"/>
            <a:r>
              <a:rPr lang="et-EE" dirty="0"/>
              <a:t>tuli teada noodinimesid, </a:t>
            </a:r>
          </a:p>
          <a:p>
            <a:pPr lvl="1"/>
            <a:r>
              <a:rPr lang="et-EE" dirty="0"/>
              <a:t>Eesti Laulul esinejaid, </a:t>
            </a:r>
          </a:p>
          <a:p>
            <a:pPr lvl="1"/>
            <a:r>
              <a:rPr lang="et-EE" dirty="0"/>
              <a:t>tunda ära dirigente, pille jne. </a:t>
            </a:r>
          </a:p>
          <a:p>
            <a:r>
              <a:rPr lang="et-EE" dirty="0" smtClean="0"/>
              <a:t>Mida tähendab </a:t>
            </a:r>
            <a:r>
              <a:rPr lang="et-EE" i="1" dirty="0" smtClean="0"/>
              <a:t>piano</a:t>
            </a:r>
            <a:r>
              <a:rPr lang="et-EE" dirty="0" smtClean="0"/>
              <a:t>? </a:t>
            </a:r>
          </a:p>
          <a:p>
            <a:pPr lvl="1"/>
            <a:r>
              <a:rPr lang="et-EE" dirty="0" smtClean="0"/>
              <a:t>valjult? vaikselt? vastikult? võimsalt?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000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Veebruar - lauluvõistlus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5589240"/>
          </a:xfrm>
        </p:spPr>
        <p:txBody>
          <a:bodyPr>
            <a:normAutofit/>
          </a:bodyPr>
          <a:lstStyle/>
          <a:p>
            <a:r>
              <a:rPr lang="et-EE" dirty="0" smtClean="0"/>
              <a:t>12.veebruaril </a:t>
            </a:r>
            <a:r>
              <a:rPr lang="et-EE" dirty="0" err="1" smtClean="0"/>
              <a:t>klassidevaheline</a:t>
            </a:r>
            <a:r>
              <a:rPr lang="et-EE" dirty="0" smtClean="0"/>
              <a:t> </a:t>
            </a:r>
            <a:r>
              <a:rPr lang="et-EE" b="1" dirty="0" smtClean="0"/>
              <a:t>lauluvõistlus.</a:t>
            </a:r>
            <a:endParaRPr lang="et-EE" b="1" dirty="0" smtClean="0"/>
          </a:p>
          <a:p>
            <a:r>
              <a:rPr lang="et-EE" dirty="0" smtClean="0"/>
              <a:t>Laulud </a:t>
            </a:r>
            <a:r>
              <a:rPr lang="et-EE" dirty="0"/>
              <a:t>muusikast, laulust ja </a:t>
            </a:r>
            <a:r>
              <a:rPr lang="et-EE" dirty="0" smtClean="0"/>
              <a:t>laulmisest.</a:t>
            </a:r>
            <a:endParaRPr lang="et-EE" dirty="0" smtClean="0"/>
          </a:p>
          <a:p>
            <a:r>
              <a:rPr lang="et-EE" dirty="0" smtClean="0"/>
              <a:t>Esineti </a:t>
            </a:r>
            <a:r>
              <a:rPr lang="et-EE" dirty="0"/>
              <a:t>koos terve </a:t>
            </a:r>
            <a:r>
              <a:rPr lang="et-EE" dirty="0" smtClean="0"/>
              <a:t>klassiga.</a:t>
            </a:r>
            <a:endParaRPr lang="et-EE" dirty="0" smtClean="0"/>
          </a:p>
          <a:p>
            <a:r>
              <a:rPr lang="et-EE" dirty="0" smtClean="0"/>
              <a:t>Suur </a:t>
            </a:r>
            <a:r>
              <a:rPr lang="et-EE" dirty="0"/>
              <a:t>tähelepanu emotsionaalsusele, liikumisele ja kaasaelamisele. </a:t>
            </a:r>
            <a:endParaRPr lang="et-EE" dirty="0" smtClean="0"/>
          </a:p>
          <a:p>
            <a:r>
              <a:rPr lang="et-EE" dirty="0" smtClean="0"/>
              <a:t>Laulud </a:t>
            </a:r>
            <a:r>
              <a:rPr lang="et-EE" dirty="0"/>
              <a:t>valiti koos klassiga, harjutati muusikatunnis ja vahetundidel. </a:t>
            </a:r>
            <a:endParaRPr lang="et-EE" dirty="0" smtClean="0"/>
          </a:p>
          <a:p>
            <a:r>
              <a:rPr lang="et-EE" dirty="0" smtClean="0"/>
              <a:t>10.klass - 3-häälne kaanon aktiivse </a:t>
            </a:r>
            <a:r>
              <a:rPr lang="et-EE" dirty="0"/>
              <a:t>liikumisega, </a:t>
            </a:r>
            <a:endParaRPr lang="et-EE" dirty="0" smtClean="0"/>
          </a:p>
          <a:p>
            <a:r>
              <a:rPr lang="et-EE" dirty="0" smtClean="0"/>
              <a:t>11.a</a:t>
            </a:r>
            <a:r>
              <a:rPr lang="et-EE" dirty="0"/>
              <a:t>. klassi neiud </a:t>
            </a:r>
            <a:r>
              <a:rPr lang="et-EE" dirty="0" smtClean="0"/>
              <a:t>3-häälne laul koos </a:t>
            </a:r>
            <a:r>
              <a:rPr lang="et-EE" dirty="0"/>
              <a:t>poiste tantsunumbriga. </a:t>
            </a:r>
          </a:p>
        </p:txBody>
      </p:sp>
    </p:spTree>
    <p:extLst>
      <p:ext uri="{BB962C8B-B14F-4D97-AF65-F5344CB8AC3E}">
        <p14:creationId xmlns:p14="http://schemas.microsoft.com/office/powerpoint/2010/main" val="348241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7530058" cy="63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</TotalTime>
  <Words>1008</Words>
  <Application>Microsoft Office PowerPoint</Application>
  <PresentationFormat>Ekraaniseanss (4:3)</PresentationFormat>
  <Paragraphs>166</Paragraphs>
  <Slides>43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2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Office'i kujundus</vt:lpstr>
      <vt:lpstr>Ettevõtlik kool – kas muusikakallakuga kool?</vt:lpstr>
      <vt:lpstr>Karl August Hermann:</vt:lpstr>
      <vt:lpstr>Teema-aasta</vt:lpstr>
      <vt:lpstr>2015 on muusika-aasta</vt:lpstr>
      <vt:lpstr>Parksepa Keskkool</vt:lpstr>
      <vt:lpstr>Jõulupidu pillidega</vt:lpstr>
      <vt:lpstr>Jaanuar - muusikaviktoriin</vt:lpstr>
      <vt:lpstr>Veebruar - lauluvõistlus</vt:lpstr>
      <vt:lpstr>PowerPointi esitlus</vt:lpstr>
      <vt:lpstr>PowerPointi esitlus</vt:lpstr>
      <vt:lpstr>Kehapilli õpituba</vt:lpstr>
      <vt:lpstr>Kehapilli õpituba - vurri mängimine</vt:lpstr>
      <vt:lpstr>Eesti Vabariigi aastapäev</vt:lpstr>
      <vt:lpstr>Märts - poiste lauluvõistlus</vt:lpstr>
      <vt:lpstr>Märts - emakeelepäev</vt:lpstr>
      <vt:lpstr>Emakeelepäeva kontsert</vt:lpstr>
      <vt:lpstr>PowerPointi esitlus</vt:lpstr>
      <vt:lpstr>Aprill – muusikalide kontsert Kandles</vt:lpstr>
      <vt:lpstr>PowerPointi esitlus</vt:lpstr>
      <vt:lpstr>PowerPointi esitlus</vt:lpstr>
      <vt:lpstr>PowerPointi esitlus</vt:lpstr>
      <vt:lpstr>Aprill - pillipidu</vt:lpstr>
      <vt:lpstr>Bioloogide puhumise bänd</vt:lpstr>
      <vt:lpstr>PowerPointi esitlus</vt:lpstr>
      <vt:lpstr>Kooli bänd</vt:lpstr>
      <vt:lpstr>Võrumaa koolimuusikapäev</vt:lpstr>
      <vt:lpstr>Mai - kontserdid</vt:lpstr>
      <vt:lpstr>3.klassi kontsert Väimela lasteaias</vt:lpstr>
      <vt:lpstr>Juuni  - laulupeod</vt:lpstr>
      <vt:lpstr>Muusikaetendused teatris</vt:lpstr>
      <vt:lpstr>Kunst ja muusika</vt:lpstr>
      <vt:lpstr>PowerPointi esitlus</vt:lpstr>
      <vt:lpstr>Parksepa Keskkool 140 – KÕLAB HÄSTI!</vt:lpstr>
      <vt:lpstr>PowerPointi esitlus</vt:lpstr>
      <vt:lpstr>PowerPointi esitlus</vt:lpstr>
      <vt:lpstr>Parksepa Keskkool 140 – KÕLAB HÄSTI!</vt:lpstr>
      <vt:lpstr>PowerPointi esitlus</vt:lpstr>
      <vt:lpstr>Juubelikontserdi lõpulaul </vt:lpstr>
      <vt:lpstr>Ees ootavad veel:</vt:lpstr>
      <vt:lpstr>Kas Parksepa kool on muusikakallakuga?</vt:lpstr>
      <vt:lpstr>PowerPointi esitlus</vt:lpstr>
      <vt:lpstr>Teema-aastad jätkuvad:</vt:lpstr>
      <vt:lpstr>Tänan kuulamast!</vt:lpstr>
    </vt:vector>
  </TitlesOfParts>
  <Company>Kool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Koorilaul – pro et contra. Kohustuslik vä?</dc:title>
  <dc:creator>Silja</dc:creator>
  <cp:lastModifiedBy>Silja</cp:lastModifiedBy>
  <cp:revision>57</cp:revision>
  <dcterms:created xsi:type="dcterms:W3CDTF">2011-10-23T09:05:16Z</dcterms:created>
  <dcterms:modified xsi:type="dcterms:W3CDTF">2015-10-19T04:12:59Z</dcterms:modified>
</cp:coreProperties>
</file>