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C77E7-490E-4D76-A5C8-AB26E9B7623F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D184B-39AC-4D9C-ADD6-30221BAFD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500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D184B-39AC-4D9C-ADD6-30221BAFD5F9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624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D184B-39AC-4D9C-ADD6-30221BAFD5F9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624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D184B-39AC-4D9C-ADD6-30221BAFD5F9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6242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D184B-39AC-4D9C-ADD6-30221BAFD5F9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624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4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32AAE61-BAE2-4B8B-A4C3-BF5E60987657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F0A7F6B-05B0-48D9-96D1-2377BBD2F618}" type="slidenum">
              <a:rPr lang="et-EE" smtClean="0"/>
              <a:t>‹#›</a:t>
            </a:fld>
            <a:endParaRPr lang="et-E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amula.edu.e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amula.edu.ee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amula.edu.ee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amula.edu.e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amula.edu.e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mula.edu.e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mula.edu.e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mula.edu.e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mula.edu.e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567136"/>
          </a:xfrm>
        </p:spPr>
        <p:txBody>
          <a:bodyPr>
            <a:normAutofit/>
          </a:bodyPr>
          <a:lstStyle/>
          <a:p>
            <a:r>
              <a:rPr lang="et-EE" sz="3000" dirty="0" smtClean="0">
                <a:solidFill>
                  <a:schemeClr val="bg1"/>
                </a:solidFill>
              </a:rPr>
              <a:t>Hille Kesa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r>
              <a:rPr lang="et-EE" sz="2600" smtClean="0">
                <a:solidFill>
                  <a:schemeClr val="bg1"/>
                </a:solidFill>
              </a:rPr>
              <a:t>2015</a:t>
            </a:r>
            <a:endParaRPr lang="et-EE" sz="2600" dirty="0">
              <a:solidFill>
                <a:schemeClr val="bg1"/>
              </a:solidFill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663159"/>
          </a:xfrm>
        </p:spPr>
        <p:txBody>
          <a:bodyPr/>
          <a:lstStyle/>
          <a:p>
            <a:r>
              <a:rPr lang="et-EE" sz="4800" dirty="0" smtClean="0">
                <a:solidFill>
                  <a:schemeClr val="bg1"/>
                </a:solidFill>
              </a:rPr>
              <a:t>AHHAA- </a:t>
            </a:r>
            <a:r>
              <a:rPr lang="et-EE" sz="4800" dirty="0" smtClean="0">
                <a:solidFill>
                  <a:schemeClr val="bg1"/>
                </a:solidFill>
              </a:rPr>
              <a:t>FÜÜSIKA!</a:t>
            </a:r>
            <a:endParaRPr lang="et-EE" sz="4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Võru Kesklinna Kool">
            <a:hlinkClick r:id="rId2" tooltip="Võru Kesklinna Koo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009775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7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4000" dirty="0" smtClean="0">
                <a:solidFill>
                  <a:schemeClr val="bg1"/>
                </a:solidFill>
              </a:rPr>
              <a:t>Küsimusi / ettepanekuid</a:t>
            </a:r>
            <a:endParaRPr lang="et-E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4000" dirty="0" smtClean="0">
                <a:solidFill>
                  <a:schemeClr val="bg1"/>
                </a:solidFill>
              </a:rPr>
              <a:t>Tänan kuulamast!</a:t>
            </a:r>
            <a:endParaRPr lang="et-E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6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924800" cy="1301006"/>
          </a:xfrm>
        </p:spPr>
        <p:txBody>
          <a:bodyPr/>
          <a:lstStyle/>
          <a:p>
            <a:pPr algn="ctr"/>
            <a:r>
              <a:rPr lang="et-EE" sz="3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Milleks  meile füüsika?</a:t>
            </a:r>
            <a:endParaRPr lang="et-EE" sz="3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 descr="Võru Kesklinna Kool">
            <a:hlinkClick r:id="rId2" tooltip="Võru Kesklinna Koo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009775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0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õru Kesklinna Kool">
            <a:hlinkClick r:id="rId2" tooltip="Võru Kesklinna Koo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009775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924800" cy="1143000"/>
          </a:xfrm>
        </p:spPr>
        <p:txBody>
          <a:bodyPr/>
          <a:lstStyle/>
          <a:p>
            <a:r>
              <a:rPr lang="et-EE" sz="3200" dirty="0" smtClean="0">
                <a:solidFill>
                  <a:schemeClr val="bg1"/>
                </a:solidFill>
              </a:rPr>
              <a:t>Kas füüsika õppimine võib olla huvitav?</a:t>
            </a:r>
            <a:endParaRPr lang="et-E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609600" y="2564904"/>
            <a:ext cx="7924800" cy="3150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2800" dirty="0" smtClean="0">
                <a:solidFill>
                  <a:schemeClr val="bg1"/>
                </a:solidFill>
              </a:rPr>
              <a:t>JAH, kui </a:t>
            </a:r>
          </a:p>
          <a:p>
            <a:r>
              <a:rPr lang="et-EE" sz="2800" dirty="0">
                <a:solidFill>
                  <a:schemeClr val="bg1"/>
                </a:solidFill>
              </a:rPr>
              <a:t>t</a:t>
            </a:r>
            <a:r>
              <a:rPr lang="et-EE" sz="2800" dirty="0" smtClean="0">
                <a:solidFill>
                  <a:schemeClr val="bg1"/>
                </a:solidFill>
              </a:rPr>
              <a:t>uua võimalikult palju näiteid meid ümbritsevast; </a:t>
            </a:r>
          </a:p>
          <a:p>
            <a:r>
              <a:rPr lang="et-EE" sz="2800" dirty="0" smtClean="0">
                <a:solidFill>
                  <a:schemeClr val="bg1"/>
                </a:solidFill>
              </a:rPr>
              <a:t>õppida läbi AHHAA-õppe; </a:t>
            </a:r>
          </a:p>
          <a:p>
            <a:r>
              <a:rPr lang="et-EE" sz="2800" dirty="0" smtClean="0">
                <a:solidFill>
                  <a:schemeClr val="bg1"/>
                </a:solidFill>
              </a:rPr>
              <a:t>ise uurida ja katsetada. </a:t>
            </a:r>
          </a:p>
          <a:p>
            <a:pPr algn="ctr"/>
            <a:endParaRPr lang="et-EE" sz="2800" dirty="0">
              <a:solidFill>
                <a:schemeClr val="bg1"/>
              </a:solidFill>
            </a:endParaRPr>
          </a:p>
        </p:txBody>
      </p:sp>
      <p:pic>
        <p:nvPicPr>
          <p:cNvPr id="4" name="Picture 2" descr="Võru Kesklinna Kool">
            <a:hlinkClick r:id="rId2" tooltip="Võru Kesklinna Koo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009775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98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609600" y="2564904"/>
            <a:ext cx="7924800" cy="3150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4000" dirty="0" smtClean="0">
                <a:solidFill>
                  <a:schemeClr val="bg1"/>
                </a:solidFill>
              </a:rPr>
              <a:t> AHHAA-õppest meie koolis:</a:t>
            </a:r>
          </a:p>
          <a:p>
            <a:pPr algn="ctr"/>
            <a:endParaRPr lang="et-EE" sz="2800" dirty="0">
              <a:solidFill>
                <a:schemeClr val="bg1"/>
              </a:solidFill>
            </a:endParaRPr>
          </a:p>
        </p:txBody>
      </p:sp>
      <p:pic>
        <p:nvPicPr>
          <p:cNvPr id="4" name="Picture 2" descr="Võru Kesklinna Kool">
            <a:hlinkClick r:id="rId2" tooltip="Võru Kesklinna Koo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009775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6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5186536" cy="1143000"/>
          </a:xfrm>
        </p:spPr>
        <p:txBody>
          <a:bodyPr/>
          <a:lstStyle/>
          <a:p>
            <a:r>
              <a:rPr lang="et-EE" sz="3600" dirty="0" smtClean="0">
                <a:solidFill>
                  <a:schemeClr val="bg1"/>
                </a:solidFill>
              </a:rPr>
              <a:t>Jäätis ja Teadus </a:t>
            </a:r>
            <a:endParaRPr lang="et-EE" sz="3600" dirty="0">
              <a:solidFill>
                <a:schemeClr val="bg1"/>
              </a:solidFill>
            </a:endParaRPr>
          </a:p>
        </p:txBody>
      </p:sp>
      <p:pic>
        <p:nvPicPr>
          <p:cNvPr id="7" name="Picture 2" descr="Võru Kesklinna Kool">
            <a:hlinkClick r:id="rId3" tooltip="Võru Kesklinna Koo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009775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80926"/>
            <a:ext cx="2520280" cy="307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2159124" cy="295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5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779912" y="692696"/>
            <a:ext cx="4538464" cy="1143000"/>
          </a:xfrm>
        </p:spPr>
        <p:txBody>
          <a:bodyPr/>
          <a:lstStyle/>
          <a:p>
            <a:r>
              <a:rPr lang="et-EE" sz="3600" dirty="0" smtClean="0">
                <a:solidFill>
                  <a:schemeClr val="bg1"/>
                </a:solidFill>
              </a:rPr>
              <a:t>seebikile</a:t>
            </a:r>
            <a:endParaRPr lang="et-EE" sz="3600" dirty="0">
              <a:solidFill>
                <a:schemeClr val="bg1"/>
              </a:solidFill>
            </a:endParaRPr>
          </a:p>
        </p:txBody>
      </p:sp>
      <p:pic>
        <p:nvPicPr>
          <p:cNvPr id="7" name="Picture 2" descr="Võru Kesklinna Kool">
            <a:hlinkClick r:id="rId3" tooltip="Võru Kesklinna Koo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009775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static3.nagi.ee/i/p/764/55/19113771c9ecbd_m.jpg/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04915"/>
            <a:ext cx="47625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5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347864" y="692696"/>
            <a:ext cx="4970512" cy="1143000"/>
          </a:xfrm>
        </p:spPr>
        <p:txBody>
          <a:bodyPr/>
          <a:lstStyle/>
          <a:p>
            <a:r>
              <a:rPr lang="et-EE" sz="3600" dirty="0" err="1" smtClean="0">
                <a:solidFill>
                  <a:schemeClr val="bg1"/>
                </a:solidFill>
              </a:rPr>
              <a:t>Mitte-newton</a:t>
            </a:r>
            <a:r>
              <a:rPr lang="et-EE" sz="3600" dirty="0" smtClean="0">
                <a:solidFill>
                  <a:schemeClr val="bg1"/>
                </a:solidFill>
              </a:rPr>
              <a:t> vedelik</a:t>
            </a:r>
            <a:endParaRPr lang="et-EE" sz="3600" dirty="0">
              <a:solidFill>
                <a:schemeClr val="bg1"/>
              </a:solidFill>
            </a:endParaRPr>
          </a:p>
        </p:txBody>
      </p:sp>
      <p:pic>
        <p:nvPicPr>
          <p:cNvPr id="7" name="Picture 2" descr="Võru Kesklinna Kool">
            <a:hlinkClick r:id="rId3" tooltip="Võru Kesklinna Koo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009775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76872"/>
            <a:ext cx="3960440" cy="347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7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347864" y="692696"/>
            <a:ext cx="5112568" cy="1143000"/>
          </a:xfrm>
        </p:spPr>
        <p:txBody>
          <a:bodyPr/>
          <a:lstStyle/>
          <a:p>
            <a:r>
              <a:rPr lang="et-EE" sz="3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Vedelike kohavahetus</a:t>
            </a:r>
            <a:endParaRPr lang="et-EE" sz="3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2" descr="Võru Kesklinna Kool">
            <a:hlinkClick r:id="rId3" tooltip="Võru Kesklinna Koo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009775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Üksuse hl 036.jpg kuvam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pic>
        <p:nvPicPr>
          <p:cNvPr id="8226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60848"/>
            <a:ext cx="2376264" cy="395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0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so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s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s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59</Words>
  <Application>Microsoft Office PowerPoint</Application>
  <PresentationFormat>Ekraaniseanss (4:3)</PresentationFormat>
  <Paragraphs>23</Paragraphs>
  <Slides>11</Slides>
  <Notes>4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2" baseType="lpstr">
      <vt:lpstr>Horisont</vt:lpstr>
      <vt:lpstr>AHHAA- FÜÜSIKA!</vt:lpstr>
      <vt:lpstr>Milleks  meile füüsika?</vt:lpstr>
      <vt:lpstr>Kas füüsika õppimine võib olla huvitav?</vt:lpstr>
      <vt:lpstr>PowerPointi esitlus</vt:lpstr>
      <vt:lpstr>PowerPointi esitlus</vt:lpstr>
      <vt:lpstr>Jäätis ja Teadus </vt:lpstr>
      <vt:lpstr>seebikile</vt:lpstr>
      <vt:lpstr>Mitte-newton vedelik</vt:lpstr>
      <vt:lpstr>Vedelike kohavahetus</vt:lpstr>
      <vt:lpstr>Küsimusi / ettepanekuid</vt:lpstr>
      <vt:lpstr>Tänan kuulamast!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AHHAA- FÜÜSIKA</dc:title>
  <dc:creator>Hille Kesa</dc:creator>
  <cp:lastModifiedBy>Hille Kesa</cp:lastModifiedBy>
  <cp:revision>16</cp:revision>
  <dcterms:created xsi:type="dcterms:W3CDTF">2015-10-19T04:17:21Z</dcterms:created>
  <dcterms:modified xsi:type="dcterms:W3CDTF">2015-10-19T09:10:42Z</dcterms:modified>
</cp:coreProperties>
</file>